
<file path=[Content_Types].xml><?xml version="1.0" encoding="utf-8"?>
<Types xmlns="http://schemas.openxmlformats.org/package/2006/content-types"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69.xml" ContentType="application/vnd.openxmlformats-officedocument.presentationml.slide+xml"/>
  <Override PartName="/ppt/slides/slide14.xml" ContentType="application/vnd.openxmlformats-officedocument.presentationml.slide+xml"/>
  <Default Extension="rels" ContentType="application/vnd.openxmlformats-package.relationships+xml"/>
  <Override PartName="/ppt/slides/slide62.xml" ContentType="application/vnd.openxmlformats-officedocument.presentationml.slide+xml"/>
  <Override PartName="/ppt/slides/slide78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customXml/itemProps1.xml" ContentType="application/vnd.openxmlformats-officedocument.customXmlProperties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85.xml" ContentType="application/vnd.openxmlformats-officedocument.presentationml.slide+xml"/>
  <Override PartName="/docProps/custom.xml" ContentType="application/vnd.openxmlformats-officedocument.custom-properties+xml"/>
  <Override PartName="/ppt/slides/slide68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61.xml" ContentType="application/vnd.openxmlformats-officedocument.presentationml.slide+xml"/>
  <Override PartName="/ppt/slides/slide77.xml" ContentType="application/vnd.openxmlformats-officedocument.presentationml.slide+xml"/>
  <Override PartName="/ppt/slides/slide44.xml" ContentType="application/vnd.openxmlformats-officedocument.presentationml.slide+xml"/>
  <Override PartName="/ppt/slides/slide27.xml" ContentType="application/vnd.openxmlformats-officedocument.presentationml.slide+xml"/>
  <Override PartName="/ppt/slides/slide53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84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67.xml" ContentType="application/vnd.openxmlformats-officedocument.presentationml.slide+xml"/>
  <Override PartName="/ppt/slides/slide12.xml" ContentType="application/vnd.openxmlformats-officedocument.presentationml.slide+xml"/>
  <Override PartName="/ppt/slides/slide60.xml" ContentType="application/vnd.openxmlformats-officedocument.presentationml.slide+xml"/>
  <Override PartName="/ppt/slides/slide76.xml" ContentType="application/vnd.openxmlformats-officedocument.presentationml.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59.xml" ContentType="application/vnd.openxmlformats-officedocument.presentationml.slide+xml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8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66.xml" ContentType="application/vnd.openxmlformats-officedocument.presentationml.slide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slides/slide75.xml" ContentType="application/vnd.openxmlformats-officedocument.presentationml.slide+xml"/>
  <Override PartName="/ppt/slides/slide42.xml" ContentType="application/vnd.openxmlformats-officedocument.presentationml.slide+xml"/>
  <Override PartName="/ppt/slides/slide58.xml" ContentType="application/vnd.openxmlformats-officedocument.presentationml.slide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8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65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slides/slide74.xml" ContentType="application/vnd.openxmlformats-officedocument.presentationml.slide+xml"/>
  <Override PartName="/ppt/slides/slide41.xml" ContentType="application/vnd.openxmlformats-officedocument.presentationml.slide+xml"/>
  <Override PartName="/ppt/slides/slide57.xml" ContentType="application/vnd.openxmlformats-officedocument.presentationml.slide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88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81.xml" ContentType="application/vnd.openxmlformats-officedocument.presentationml.slide+xml"/>
  <Override PartName="/ppt/slideLayouts/slideLayout1.xml" ContentType="application/vnd.openxmlformats-officedocument.presentationml.slideLayout+xml"/>
  <Override PartName="/ppt/viewProps.xml" ContentType="application/vnd.openxmlformats-officedocument.presentationml.viewProps+xml"/>
  <Override PartName="/ppt/slides/slide64.xml" ContentType="application/vnd.openxmlformats-officedocument.presentationml.slide+xml"/>
  <Default Extension="jpeg" ContentType="image/jpeg"/>
  <Override PartName="/ppt/slides/slide47.xml" ContentType="application/vnd.openxmlformats-officedocument.presentationml.slide+xml"/>
  <Override PartName="/ppt/slides/slide73.xml" ContentType="application/vnd.openxmlformats-officedocument.presentationml.slide+xml"/>
  <Override PartName="/ppt/slides/slide40.xml" ContentType="application/vnd.openxmlformats-officedocument.presentationml.slide+xml"/>
  <Override PartName="/ppt/slides/slide56.xml" ContentType="application/vnd.openxmlformats-officedocument.presentationml.slide+xml"/>
  <Override PartName="/customXml/itemProps3.xml" ContentType="application/vnd.openxmlformats-officedocument.customXmlProperties+xml"/>
  <Override PartName="/ppt/slides/slide23.xml" ContentType="application/vnd.openxmlformats-officedocument.presentationml.slide+xml"/>
  <Override PartName="/ppt/slides/slide39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71.xml" ContentType="application/vnd.openxmlformats-officedocument.presentationml.slide+xml"/>
  <Override PartName="/ppt/slides/slide32.xml" ContentType="application/vnd.openxmlformats-officedocument.presentationml.slide+xml"/>
  <Override PartName="/ppt/slides/slide87.xml" ContentType="application/vnd.openxmlformats-officedocument.presentationml.slide+xml"/>
  <Override PartName="/ppt/slideLayouts/slideLayout7.xml" ContentType="application/vnd.openxmlformats-officedocument.presentationml.slideLayout+xml"/>
  <Override PartName="/ppt/changesInfos/changesInfo1.xml" ContentType="application/vnd.ms-powerpoint.changesinfo+xml"/>
  <Override PartName="/ppt/slides/slide15.xml" ContentType="application/vnd.openxmlformats-officedocument.presentationml.slide+xml"/>
  <Override PartName="/ppt/slides/slide80.xml" ContentType="application/vnd.openxmlformats-officedocument.presentationml.slide+xml"/>
  <Override PartName="/ppt/slides/slide63.xml" ContentType="application/vnd.openxmlformats-officedocument.presentationml.slide+xml"/>
  <Override PartName="/ppt/slides/slide79.xml" ContentType="application/vnd.openxmlformats-officedocument.presentationml.slide+xml"/>
  <Override PartName="/ppt/revisionInfo.xml" ContentType="application/vnd.ms-powerpoint.revisioninfo+xml"/>
  <Override PartName="/ppt/slides/slide46.xml" ContentType="application/vnd.openxmlformats-officedocument.presentationml.slide+xml"/>
  <Override PartName="/ppt/slides/slide72.xml" ContentType="application/vnd.openxmlformats-officedocument.presentationml.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customXml/itemProps2.xml" ContentType="application/vnd.openxmlformats-officedocument.customXmlProperties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s/slide70.xml" ContentType="application/vnd.openxmlformats-officedocument.presentationml.slide+xml"/>
  <Override PartName="/ppt/slides/slide31.xml" ContentType="application/vnd.openxmlformats-officedocument.presentationml.slide+xml"/>
  <Override PartName="/ppt/slides/slide8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4"/>
  </p:sldMasterIdLst>
  <p:sldIdLst>
    <p:sldId id="343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4" r:id="rId23"/>
    <p:sldId id="275" r:id="rId24"/>
    <p:sldId id="273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6" r:id="rId43"/>
    <p:sldId id="294" r:id="rId44"/>
    <p:sldId id="295" r:id="rId45"/>
    <p:sldId id="293" r:id="rId46"/>
    <p:sldId id="297" r:id="rId47"/>
    <p:sldId id="298" r:id="rId48"/>
    <p:sldId id="301" r:id="rId49"/>
    <p:sldId id="299" r:id="rId50"/>
    <p:sldId id="300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42" r:id="rId67"/>
    <p:sldId id="317" r:id="rId68"/>
    <p:sldId id="318" r:id="rId69"/>
    <p:sldId id="320" r:id="rId70"/>
    <p:sldId id="319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  <p:sldId id="336" r:id="rId87"/>
    <p:sldId id="337" r:id="rId88"/>
    <p:sldId id="338" r:id="rId89"/>
    <p:sldId id="339" r:id="rId90"/>
    <p:sldId id="340" r:id="rId91"/>
    <p:sldId id="341" r:id="rId9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9073EA-9D80-44BE-BF1B-0AC98A44F0FD}" v="8" dt="2020-03-18T16:46:07.7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7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slide" Target="slides/slide50.xml"/><Relationship Id="rId55" Type="http://schemas.openxmlformats.org/officeDocument/2006/relationships/slide" Target="slides/slide51.xml"/><Relationship Id="rId56" Type="http://schemas.openxmlformats.org/officeDocument/2006/relationships/slide" Target="slides/slide52.xml"/><Relationship Id="rId57" Type="http://schemas.openxmlformats.org/officeDocument/2006/relationships/slide" Target="slides/slide53.xml"/><Relationship Id="rId58" Type="http://schemas.openxmlformats.org/officeDocument/2006/relationships/slide" Target="slides/slide54.xml"/><Relationship Id="rId59" Type="http://schemas.openxmlformats.org/officeDocument/2006/relationships/slide" Target="slides/slide55.xml"/><Relationship Id="rId70" Type="http://schemas.openxmlformats.org/officeDocument/2006/relationships/slide" Target="slides/slide66.xml"/><Relationship Id="rId71" Type="http://schemas.openxmlformats.org/officeDocument/2006/relationships/slide" Target="slides/slide67.xml"/><Relationship Id="rId72" Type="http://schemas.openxmlformats.org/officeDocument/2006/relationships/slide" Target="slides/slide68.xml"/><Relationship Id="rId73" Type="http://schemas.openxmlformats.org/officeDocument/2006/relationships/slide" Target="slides/slide69.xml"/><Relationship Id="rId74" Type="http://schemas.openxmlformats.org/officeDocument/2006/relationships/slide" Target="slides/slide70.xml"/><Relationship Id="rId75" Type="http://schemas.openxmlformats.org/officeDocument/2006/relationships/slide" Target="slides/slide71.xml"/><Relationship Id="rId76" Type="http://schemas.openxmlformats.org/officeDocument/2006/relationships/slide" Target="slides/slide72.xml"/><Relationship Id="rId77" Type="http://schemas.openxmlformats.org/officeDocument/2006/relationships/slide" Target="slides/slide73.xml"/><Relationship Id="rId78" Type="http://schemas.openxmlformats.org/officeDocument/2006/relationships/slide" Target="slides/slide74.xml"/><Relationship Id="rId79" Type="http://schemas.openxmlformats.org/officeDocument/2006/relationships/slide" Target="slides/slide75.xml"/><Relationship Id="rId90" Type="http://schemas.openxmlformats.org/officeDocument/2006/relationships/slide" Target="slides/slide86.xml"/><Relationship Id="rId91" Type="http://schemas.openxmlformats.org/officeDocument/2006/relationships/slide" Target="slides/slide87.xml"/><Relationship Id="rId92" Type="http://schemas.openxmlformats.org/officeDocument/2006/relationships/slide" Target="slides/slide88.xml"/><Relationship Id="rId93" Type="http://schemas.openxmlformats.org/officeDocument/2006/relationships/printerSettings" Target="printerSettings/printerSettings1.bin"/><Relationship Id="rId94" Type="http://schemas.openxmlformats.org/officeDocument/2006/relationships/presProps" Target="presProps.xml"/><Relationship Id="rId95" Type="http://schemas.openxmlformats.org/officeDocument/2006/relationships/viewProps" Target="viewProps.xml"/><Relationship Id="rId96" Type="http://schemas.openxmlformats.org/officeDocument/2006/relationships/theme" Target="theme/theme1.xml"/><Relationship Id="rId97" Type="http://schemas.openxmlformats.org/officeDocument/2006/relationships/tableStyles" Target="tableStyles.xml"/><Relationship Id="rId98" Type="http://schemas.microsoft.com/office/2016/11/relationships/changesInfo" Target="changesInfos/changesInfo1.xml"/><Relationship Id="rId99" Type="http://schemas.microsoft.com/office/2015/10/relationships/revisionInfo" Target="revisionInfo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60" Type="http://schemas.openxmlformats.org/officeDocument/2006/relationships/slide" Target="slides/slide56.xml"/><Relationship Id="rId61" Type="http://schemas.openxmlformats.org/officeDocument/2006/relationships/slide" Target="slides/slide57.xml"/><Relationship Id="rId62" Type="http://schemas.openxmlformats.org/officeDocument/2006/relationships/slide" Target="slides/slide58.xml"/><Relationship Id="rId63" Type="http://schemas.openxmlformats.org/officeDocument/2006/relationships/slide" Target="slides/slide59.xml"/><Relationship Id="rId64" Type="http://schemas.openxmlformats.org/officeDocument/2006/relationships/slide" Target="slides/slide60.xml"/><Relationship Id="rId65" Type="http://schemas.openxmlformats.org/officeDocument/2006/relationships/slide" Target="slides/slide61.xml"/><Relationship Id="rId66" Type="http://schemas.openxmlformats.org/officeDocument/2006/relationships/slide" Target="slides/slide62.xml"/><Relationship Id="rId67" Type="http://schemas.openxmlformats.org/officeDocument/2006/relationships/slide" Target="slides/slide63.xml"/><Relationship Id="rId68" Type="http://schemas.openxmlformats.org/officeDocument/2006/relationships/slide" Target="slides/slide64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1" Type="http://schemas.openxmlformats.org/officeDocument/2006/relationships/slide" Target="slides/slide77.xml"/><Relationship Id="rId82" Type="http://schemas.openxmlformats.org/officeDocument/2006/relationships/slide" Target="slides/slide78.xml"/><Relationship Id="rId83" Type="http://schemas.openxmlformats.org/officeDocument/2006/relationships/slide" Target="slides/slide79.xml"/><Relationship Id="rId84" Type="http://schemas.openxmlformats.org/officeDocument/2006/relationships/slide" Target="slides/slide80.xml"/><Relationship Id="rId85" Type="http://schemas.openxmlformats.org/officeDocument/2006/relationships/slide" Target="slides/slide81.xml"/><Relationship Id="rId86" Type="http://schemas.openxmlformats.org/officeDocument/2006/relationships/slide" Target="slides/slide82.xml"/><Relationship Id="rId87" Type="http://schemas.openxmlformats.org/officeDocument/2006/relationships/slide" Target="slides/slide83.xml"/><Relationship Id="rId88" Type="http://schemas.openxmlformats.org/officeDocument/2006/relationships/slide" Target="slides/slide84.xml"/><Relationship Id="rId89" Type="http://schemas.openxmlformats.org/officeDocument/2006/relationships/slide" Target="slides/slide8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389073EA-9D80-44BE-BF1B-0AC98A44F0FD}"/>
    <pc:docChg chg="modSld">
      <pc:chgData name="" userId="" providerId="" clId="Web-{389073EA-9D80-44BE-BF1B-0AC98A44F0FD}" dt="2020-03-18T16:46:07.389" v="6" actId="20577"/>
      <pc:docMkLst>
        <pc:docMk/>
      </pc:docMkLst>
      <pc:sldChg chg="modSp">
        <pc:chgData name="" userId="" providerId="" clId="Web-{389073EA-9D80-44BE-BF1B-0AC98A44F0FD}" dt="2020-03-18T16:46:07.389" v="6" actId="20577"/>
        <pc:sldMkLst>
          <pc:docMk/>
          <pc:sldMk cId="2144312736" sldId="343"/>
        </pc:sldMkLst>
        <pc:spChg chg="mod">
          <ac:chgData name="" userId="" providerId="" clId="Web-{389073EA-9D80-44BE-BF1B-0AC98A44F0FD}" dt="2020-03-18T16:46:07.389" v="6" actId="20577"/>
          <ac:spMkLst>
            <pc:docMk/>
            <pc:sldMk cId="2144312736" sldId="343"/>
            <ac:spMk id="4" creationId="{ED985D0C-6F44-4B56-A5A4-2A5039F3577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96493-EBB7-9A43-BAD0-961B9C1C430A}" type="datetimeFigureOut">
              <a:rPr lang="en-US" smtClean="0"/>
              <a:pPr/>
              <a:t>4/1/20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4C7A2-5B1D-674D-BD99-E64DB811B1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74804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96493-EBB7-9A43-BAD0-961B9C1C430A}" type="datetimeFigureOut">
              <a:rPr lang="en-US" smtClean="0"/>
              <a:pPr/>
              <a:t>4/1/20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4C7A2-5B1D-674D-BD99-E64DB811B1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30988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96493-EBB7-9A43-BAD0-961B9C1C430A}" type="datetimeFigureOut">
              <a:rPr lang="en-US" smtClean="0"/>
              <a:pPr/>
              <a:t>4/1/20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4C7A2-5B1D-674D-BD99-E64DB811B1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96941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96493-EBB7-9A43-BAD0-961B9C1C430A}" type="datetimeFigureOut">
              <a:rPr lang="en-US" smtClean="0"/>
              <a:pPr/>
              <a:t>4/1/20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4C7A2-5B1D-674D-BD99-E64DB811B1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36074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96493-EBB7-9A43-BAD0-961B9C1C430A}" type="datetimeFigureOut">
              <a:rPr lang="en-US" smtClean="0"/>
              <a:pPr/>
              <a:t>4/1/20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4C7A2-5B1D-674D-BD99-E64DB811B1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40769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96493-EBB7-9A43-BAD0-961B9C1C430A}" type="datetimeFigureOut">
              <a:rPr lang="en-US" smtClean="0"/>
              <a:pPr/>
              <a:t>4/1/20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4C7A2-5B1D-674D-BD99-E64DB811B1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3364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96493-EBB7-9A43-BAD0-961B9C1C430A}" type="datetimeFigureOut">
              <a:rPr lang="en-US" smtClean="0"/>
              <a:pPr/>
              <a:t>4/1/20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4C7A2-5B1D-674D-BD99-E64DB811B1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76032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96493-EBB7-9A43-BAD0-961B9C1C430A}" type="datetimeFigureOut">
              <a:rPr lang="en-US" smtClean="0"/>
              <a:pPr/>
              <a:t>4/1/20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4C7A2-5B1D-674D-BD99-E64DB811B1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9391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96493-EBB7-9A43-BAD0-961B9C1C430A}" type="datetimeFigureOut">
              <a:rPr lang="en-US" smtClean="0"/>
              <a:pPr/>
              <a:t>4/1/20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4C7A2-5B1D-674D-BD99-E64DB811B1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82219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96493-EBB7-9A43-BAD0-961B9C1C430A}" type="datetimeFigureOut">
              <a:rPr lang="en-US" smtClean="0"/>
              <a:pPr/>
              <a:t>4/1/20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4C7A2-5B1D-674D-BD99-E64DB811B1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50524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96493-EBB7-9A43-BAD0-961B9C1C430A}" type="datetimeFigureOut">
              <a:rPr lang="en-US" smtClean="0"/>
              <a:pPr/>
              <a:t>4/1/20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4C7A2-5B1D-674D-BD99-E64DB811B1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20599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96493-EBB7-9A43-BAD0-961B9C1C430A}" type="datetimeFigureOut">
              <a:rPr lang="en-US" smtClean="0"/>
              <a:pPr/>
              <a:t>4/1/20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4C7A2-5B1D-674D-BD99-E64DB811B1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1434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8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9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0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1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2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4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5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6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7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8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9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0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1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3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4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5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6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7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8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9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0.jpe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1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3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4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5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6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7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8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9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D985D0C-6F44-4B56-A5A4-2A5039F35773}"/>
              </a:ext>
            </a:extLst>
          </p:cNvPr>
          <p:cNvSpPr/>
          <p:nvPr/>
        </p:nvSpPr>
        <p:spPr>
          <a:xfrm>
            <a:off x="727968" y="719091"/>
            <a:ext cx="7918882" cy="55041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u="sng" dirty="0">
                <a:latin typeface="Century Gothic"/>
              </a:rPr>
              <a:t>MARSHALL's</a:t>
            </a:r>
            <a:endParaRPr lang="en-US" sz="3600" b="1" u="sng" dirty="0">
              <a:latin typeface="Century Gothic" panose="020B0502020202020204" pitchFamily="34" charset="0"/>
            </a:endParaRPr>
          </a:p>
          <a:p>
            <a:pPr algn="ctr"/>
            <a:r>
              <a:rPr lang="en-US" sz="3600" b="1" u="sng" dirty="0">
                <a:latin typeface="Century Gothic" panose="020B0502020202020204" pitchFamily="34" charset="0"/>
              </a:rPr>
              <a:t>Sight Word Songs and Visuals</a:t>
            </a:r>
          </a:p>
          <a:p>
            <a:pPr algn="ctr"/>
            <a:endParaRPr lang="en-US" sz="3600" dirty="0">
              <a:latin typeface="Century Gothic" panose="020B0502020202020204" pitchFamily="34" charset="0"/>
            </a:endParaRPr>
          </a:p>
          <a:p>
            <a:r>
              <a:rPr lang="en-US" sz="3600" dirty="0">
                <a:latin typeface="Century Gothic" panose="020B0502020202020204" pitchFamily="34" charset="0"/>
              </a:rPr>
              <a:t>-Read the words and sing the songs that go along with the words.</a:t>
            </a:r>
          </a:p>
          <a:p>
            <a:r>
              <a:rPr lang="en-US" sz="3600" dirty="0">
                <a:latin typeface="Century Gothic" panose="020B0502020202020204" pitchFamily="34" charset="0"/>
              </a:rPr>
              <a:t>-Look at the picture to help you remember the word. (You can also try to do a motion with the word.)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361E433-09CA-4B18-B88D-56BF36071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59" y="43001"/>
            <a:ext cx="1841006" cy="11835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3C936C7-5636-40C6-8CC7-CA2FE206E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2069" y="43001"/>
            <a:ext cx="1714713" cy="128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44312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12333" y="1364812"/>
            <a:ext cx="582083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>
                <a:latin typeface="Century Gothic"/>
                <a:cs typeface="Century Gothic"/>
              </a:rPr>
              <a:t>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56667" y="29421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68DA4DD-8380-4DC0-81D3-62A767AA3171}"/>
              </a:ext>
            </a:extLst>
          </p:cNvPr>
          <p:cNvSpPr txBox="1"/>
          <p:nvPr/>
        </p:nvSpPr>
        <p:spPr>
          <a:xfrm>
            <a:off x="1726689" y="5428139"/>
            <a:ext cx="35557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omic Sans MS"/>
                <a:cs typeface="Comic Sans MS"/>
              </a:rPr>
              <a:t>I-s, </a:t>
            </a:r>
            <a:r>
              <a:rPr lang="en-US" sz="4000" dirty="0" err="1">
                <a:latin typeface="Comic Sans MS"/>
                <a:cs typeface="Comic Sans MS"/>
              </a:rPr>
              <a:t>i</a:t>
            </a:r>
            <a:r>
              <a:rPr lang="en-US" sz="4000" dirty="0">
                <a:latin typeface="Comic Sans MS"/>
                <a:cs typeface="Comic Sans MS"/>
              </a:rPr>
              <a:t>-s, </a:t>
            </a:r>
            <a:r>
              <a:rPr lang="en-US" sz="4000" dirty="0" err="1">
                <a:latin typeface="Comic Sans MS"/>
                <a:cs typeface="Comic Sans MS"/>
              </a:rPr>
              <a:t>i</a:t>
            </a:r>
            <a:r>
              <a:rPr lang="en-US" sz="4000" dirty="0">
                <a:latin typeface="Comic Sans MS"/>
                <a:cs typeface="Comic Sans MS"/>
              </a:rPr>
              <a:t>-s, is.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0F054BE-C69C-451B-AA5E-845EB94DA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123" y="1698083"/>
            <a:ext cx="25146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6462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12333" y="1364812"/>
            <a:ext cx="582083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>
                <a:latin typeface="Century Gothic"/>
                <a:cs typeface="Century Gothic"/>
              </a:rPr>
              <a:t>my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56667" y="29421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8506" y="5365750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>
              <a:latin typeface="Comic Sans MS"/>
              <a:cs typeface="Comic Sans MS"/>
            </a:endParaRPr>
          </a:p>
        </p:txBody>
      </p:sp>
      <p:pic>
        <p:nvPicPr>
          <p:cNvPr id="4" name="Picture 3" descr="downloa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904583" y="396437"/>
            <a:ext cx="1936750" cy="1936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8506" y="5365750"/>
            <a:ext cx="892178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omic Sans MS"/>
                <a:cs typeface="Comic Sans MS"/>
              </a:rPr>
              <a:t>My feet are low, my hands are high</a:t>
            </a:r>
          </a:p>
          <a:p>
            <a:r>
              <a:rPr lang="en-US" sz="4000" dirty="0">
                <a:latin typeface="Comic Sans MS"/>
                <a:cs typeface="Comic Sans MS"/>
              </a:rPr>
              <a:t>And this is how we spell </a:t>
            </a:r>
            <a:r>
              <a:rPr lang="en-US" sz="4000" dirty="0" err="1">
                <a:latin typeface="Comic Sans MS"/>
                <a:cs typeface="Comic Sans MS"/>
              </a:rPr>
              <a:t>my,M</a:t>
            </a:r>
            <a:r>
              <a:rPr lang="en-US" sz="4000" dirty="0">
                <a:latin typeface="Comic Sans MS"/>
                <a:cs typeface="Comic Sans MS"/>
              </a:rPr>
              <a:t>-y m-y.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33723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12333" y="1364812"/>
            <a:ext cx="582083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>
                <a:latin typeface="Century Gothic"/>
                <a:cs typeface="Century Gothic"/>
              </a:rPr>
              <a:t>my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56667" y="29421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8506" y="5365750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>
              <a:latin typeface="Comic Sans MS"/>
              <a:cs typeface="Comic Sans MS"/>
            </a:endParaRPr>
          </a:p>
        </p:txBody>
      </p:sp>
      <p:pic>
        <p:nvPicPr>
          <p:cNvPr id="4" name="Picture 3" descr="downloa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904583" y="396437"/>
            <a:ext cx="1936750" cy="1936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96374" y="5496825"/>
            <a:ext cx="51347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omic Sans MS"/>
                <a:cs typeface="Comic Sans MS"/>
              </a:rPr>
              <a:t>See, s-e-e, I see you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173B5F0-6021-483C-AD35-ABCBE5FBF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113" y="428751"/>
            <a:ext cx="6133108" cy="409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43809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12333" y="1364812"/>
            <a:ext cx="582083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>
                <a:latin typeface="Century Gothic"/>
                <a:cs typeface="Century Gothic"/>
              </a:rPr>
              <a:t>and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56667" y="29421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8506" y="5365750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172" y="5496825"/>
            <a:ext cx="77540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omic Sans MS"/>
                <a:cs typeface="Comic Sans MS"/>
              </a:rPr>
              <a:t>a-n-d, a-n-d, a-n-d , you and me!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E220F46-4548-4A25-921E-419D63106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1405" y="2246404"/>
            <a:ext cx="1632382" cy="176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71867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12333" y="1364812"/>
            <a:ext cx="582083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>
                <a:latin typeface="Century Gothic"/>
                <a:cs typeface="Century Gothic"/>
              </a:rPr>
              <a:t>in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56667" y="29421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8506" y="5365750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172" y="5496825"/>
            <a:ext cx="59378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Comic Sans MS"/>
                <a:cs typeface="Comic Sans MS"/>
              </a:rPr>
              <a:t>i</a:t>
            </a:r>
            <a:r>
              <a:rPr lang="en-US" sz="4000" dirty="0">
                <a:latin typeface="Comic Sans MS"/>
                <a:cs typeface="Comic Sans MS"/>
              </a:rPr>
              <a:t>-n, </a:t>
            </a:r>
            <a:r>
              <a:rPr lang="en-US" sz="4000" dirty="0" err="1">
                <a:latin typeface="Comic Sans MS"/>
                <a:cs typeface="Comic Sans MS"/>
              </a:rPr>
              <a:t>i</a:t>
            </a:r>
            <a:r>
              <a:rPr lang="en-US" sz="4000" dirty="0">
                <a:latin typeface="Comic Sans MS"/>
                <a:cs typeface="Comic Sans MS"/>
              </a:rPr>
              <a:t>-n,  I go in the pool.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6C56D1F-3F26-4032-A63E-10B254E90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7754" y="2307683"/>
            <a:ext cx="27908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34222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1916" y="1926325"/>
            <a:ext cx="71214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atin typeface="Century Gothic"/>
                <a:cs typeface="Century Gothic"/>
              </a:rPr>
              <a:t>little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56667" y="29421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8506" y="5365750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172" y="5496825"/>
            <a:ext cx="80970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omic Sans MS"/>
                <a:cs typeface="Comic Sans MS"/>
              </a:rPr>
              <a:t>L-</a:t>
            </a:r>
            <a:r>
              <a:rPr lang="en-US" sz="4000" dirty="0" err="1">
                <a:latin typeface="Comic Sans MS"/>
                <a:cs typeface="Comic Sans MS"/>
              </a:rPr>
              <a:t>i</a:t>
            </a:r>
            <a:r>
              <a:rPr lang="en-US" sz="4000" dirty="0">
                <a:latin typeface="Comic Sans MS"/>
                <a:cs typeface="Comic Sans MS"/>
              </a:rPr>
              <a:t>-t-t-l-e, little, little, l-</a:t>
            </a:r>
            <a:r>
              <a:rPr lang="en-US" sz="4000" dirty="0" err="1">
                <a:latin typeface="Comic Sans MS"/>
                <a:cs typeface="Comic Sans MS"/>
              </a:rPr>
              <a:t>i</a:t>
            </a:r>
            <a:r>
              <a:rPr lang="en-US" sz="4000" dirty="0">
                <a:latin typeface="Comic Sans MS"/>
                <a:cs typeface="Comic Sans MS"/>
              </a:rPr>
              <a:t>-t-t-l-e</a:t>
            </a:r>
          </a:p>
          <a:p>
            <a:r>
              <a:rPr lang="en-US" sz="4000" dirty="0">
                <a:latin typeface="Comic Sans MS"/>
                <a:cs typeface="Comic Sans MS"/>
              </a:rPr>
              <a:t>I can spell little.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90115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12333" y="1364812"/>
            <a:ext cx="582083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>
                <a:latin typeface="Century Gothic"/>
                <a:cs typeface="Century Gothic"/>
              </a:rPr>
              <a:t>at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56667" y="29421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8506" y="5365750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172" y="5496825"/>
            <a:ext cx="7336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omic Sans MS"/>
                <a:cs typeface="Comic Sans MS"/>
              </a:rPr>
              <a:t>A-t, a-t, I dance at the party.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8EC4EC1-FBE7-44AC-85FC-6FA0362C5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9159" y="2102412"/>
            <a:ext cx="2762383" cy="243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36238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12333" y="1364812"/>
            <a:ext cx="582083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>
                <a:latin typeface="Century Gothic"/>
                <a:cs typeface="Century Gothic"/>
              </a:rPr>
              <a:t>with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56667" y="29421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8506" y="5365750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>
              <a:latin typeface="Comic Sans MS"/>
              <a:cs typeface="Comic Sans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F559F71-0E27-4F3D-8F01-5D0D9E740C11}"/>
              </a:ext>
            </a:extLst>
          </p:cNvPr>
          <p:cNvSpPr txBox="1"/>
          <p:nvPr/>
        </p:nvSpPr>
        <p:spPr>
          <a:xfrm>
            <a:off x="1344994" y="5719693"/>
            <a:ext cx="64540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W-</a:t>
            </a:r>
            <a:r>
              <a:rPr lang="en-US" sz="4000" dirty="0" err="1">
                <a:latin typeface="Comic Sans MS" panose="030F0702030302020204" pitchFamily="66" charset="0"/>
              </a:rPr>
              <a:t>i</a:t>
            </a:r>
            <a:r>
              <a:rPr lang="en-US" sz="4000" dirty="0">
                <a:latin typeface="Comic Sans MS" panose="030F0702030302020204" pitchFamily="66" charset="0"/>
              </a:rPr>
              <a:t>-t-h- I play with a ball</a:t>
            </a:r>
            <a:r>
              <a:rPr lang="en-US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7C29D53-5F47-48B8-BC80-CE777E46B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5593" y="2108755"/>
            <a:ext cx="1666823" cy="166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25571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12333" y="1364812"/>
            <a:ext cx="582083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>
                <a:latin typeface="Century Gothic"/>
                <a:cs typeface="Century Gothic"/>
              </a:rPr>
              <a:t>with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56667" y="29421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8506" y="5365750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172" y="5496825"/>
            <a:ext cx="4328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omic Sans MS"/>
                <a:cs typeface="Comic Sans MS"/>
              </a:rPr>
              <a:t>Go- g-o, </a:t>
            </a:r>
            <a:r>
              <a:rPr lang="en-US" sz="4000" dirty="0" err="1">
                <a:latin typeface="Comic Sans MS"/>
                <a:cs typeface="Comic Sans MS"/>
              </a:rPr>
              <a:t>gotta</a:t>
            </a:r>
            <a:r>
              <a:rPr lang="en-US" sz="4000" dirty="0">
                <a:latin typeface="Comic Sans MS"/>
                <a:cs typeface="Comic Sans MS"/>
              </a:rPr>
              <a:t> go!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D39EF49-0A01-428E-A382-9E299C22E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333" y="653289"/>
            <a:ext cx="6181880" cy="420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13738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12333" y="1364812"/>
            <a:ext cx="582083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>
                <a:latin typeface="Century Gothic"/>
                <a:cs typeface="Century Gothic"/>
              </a:rPr>
              <a:t>me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56667" y="29421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8506" y="5365750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172" y="5496825"/>
            <a:ext cx="64748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omic Sans MS"/>
                <a:cs typeface="Comic Sans MS"/>
              </a:rPr>
              <a:t>It’s all about me, me, m-e!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4382F1D-C167-40B1-B9DD-5A5C7F74C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6020" y="1726658"/>
            <a:ext cx="1628775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80446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12-18 at 9.13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57250" y="251883"/>
            <a:ext cx="7627364" cy="51244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11953" y="5624443"/>
            <a:ext cx="28296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latin typeface="Comic Sans MS"/>
                <a:cs typeface="Comic Sans MS"/>
              </a:rPr>
              <a:t>I- I  </a:t>
            </a:r>
            <a:r>
              <a:rPr lang="en-US" sz="4000" dirty="0">
                <a:latin typeface="Comic Sans MS"/>
                <a:cs typeface="Comic Sans MS"/>
              </a:rPr>
              <a:t>did it!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876625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12333" y="1364812"/>
            <a:ext cx="582083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>
                <a:latin typeface="Century Gothic"/>
                <a:cs typeface="Century Gothic"/>
              </a:rPr>
              <a:t>here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56667" y="29421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8506" y="5365750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172" y="5496825"/>
            <a:ext cx="64395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omic Sans MS"/>
                <a:cs typeface="Comic Sans MS"/>
              </a:rPr>
              <a:t>Here- h-e-r-e, Come here.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0525473-7E19-4B5F-9189-BD9C7C159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3451" y="2207954"/>
            <a:ext cx="1715240" cy="183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214558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12333" y="1364812"/>
            <a:ext cx="582083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>
                <a:latin typeface="Century Gothic"/>
                <a:cs typeface="Century Gothic"/>
              </a:rPr>
              <a:t>an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56667" y="29421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8506" y="5365750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81065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12333" y="1364812"/>
            <a:ext cx="582083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>
                <a:latin typeface="Century Gothic"/>
                <a:cs typeface="Century Gothic"/>
              </a:rPr>
              <a:t>look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56667" y="29421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8506" y="5365750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0120" y="5493188"/>
            <a:ext cx="53479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omic Sans MS"/>
                <a:cs typeface="Comic Sans MS"/>
              </a:rPr>
              <a:t>L-o-o-k, I look at you!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3167" y="850900"/>
            <a:ext cx="1459441" cy="147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402246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41312" y="1364812"/>
            <a:ext cx="582083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>
                <a:latin typeface="Century Gothic"/>
                <a:cs typeface="Century Gothic"/>
              </a:rPr>
              <a:t>look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56667" y="29421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8506" y="5365750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0120" y="5493188"/>
            <a:ext cx="28344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omic Sans MS"/>
                <a:cs typeface="Comic Sans MS"/>
              </a:rPr>
              <a:t>A-r-e, Are!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250789D-38BB-4541-A203-F8E8F8330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312" y="878492"/>
            <a:ext cx="6120914" cy="412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695082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41312" y="1364812"/>
            <a:ext cx="582083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>
                <a:latin typeface="Century Gothic"/>
                <a:cs typeface="Century Gothic"/>
              </a:rPr>
              <a:t>he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56667" y="29421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8506" y="5365750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0120" y="5493188"/>
            <a:ext cx="59891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omic Sans MS"/>
                <a:cs typeface="Comic Sans MS"/>
              </a:rPr>
              <a:t>H-e, h-e, h-e, he, he, he!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3CA1539-E40B-445E-B12A-E801A9D1A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9265" y="2100817"/>
            <a:ext cx="246697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952775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41312" y="1364812"/>
            <a:ext cx="582083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>
                <a:latin typeface="Century Gothic"/>
                <a:cs typeface="Century Gothic"/>
              </a:rPr>
              <a:t>he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56667" y="29421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8506" y="5365750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0120" y="5493188"/>
            <a:ext cx="49808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omic Sans MS"/>
                <a:cs typeface="Comic Sans MS"/>
              </a:rPr>
              <a:t>B-</a:t>
            </a:r>
            <a:r>
              <a:rPr lang="en-US" sz="4000" dirty="0" err="1">
                <a:latin typeface="Comic Sans MS"/>
                <a:cs typeface="Comic Sans MS"/>
              </a:rPr>
              <a:t>i</a:t>
            </a:r>
            <a:r>
              <a:rPr lang="en-US" sz="4000" dirty="0">
                <a:latin typeface="Comic Sans MS"/>
                <a:cs typeface="Comic Sans MS"/>
              </a:rPr>
              <a:t>-g- that is so big!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2001531-041C-4088-9998-CA337AA5E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920" y="768274"/>
            <a:ext cx="6194073" cy="407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531471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41312" y="1364812"/>
            <a:ext cx="582083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>
                <a:latin typeface="Century Gothic"/>
                <a:cs typeface="Century Gothic"/>
              </a:rPr>
              <a:t>it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56667" y="29421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8506" y="5365750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84024" y="5493188"/>
            <a:ext cx="45143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omic Sans MS"/>
                <a:cs typeface="Comic Sans MS"/>
              </a:rPr>
              <a:t>I-t, </a:t>
            </a:r>
            <a:r>
              <a:rPr lang="en-US" sz="4000" dirty="0" err="1">
                <a:latin typeface="Comic Sans MS"/>
                <a:cs typeface="Comic Sans MS"/>
              </a:rPr>
              <a:t>i</a:t>
            </a:r>
            <a:r>
              <a:rPr lang="en-US" sz="4000" dirty="0">
                <a:latin typeface="Comic Sans MS"/>
                <a:cs typeface="Comic Sans MS"/>
              </a:rPr>
              <a:t>-t, it is rainy!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E3CA39F-89D1-4C06-A538-6C0159A4C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691" y="1875367"/>
            <a:ext cx="21431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325376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41312" y="1364812"/>
            <a:ext cx="582083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>
                <a:latin typeface="Century Gothic"/>
                <a:cs typeface="Century Gothic"/>
              </a:rPr>
              <a:t>said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56667" y="29421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8506" y="5365750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34" y="4519522"/>
            <a:ext cx="912942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omic Sans MS"/>
                <a:cs typeface="Comic Sans MS"/>
              </a:rPr>
              <a:t>There is a word that I know and said</a:t>
            </a:r>
          </a:p>
          <a:p>
            <a:r>
              <a:rPr lang="en-US" sz="4000" dirty="0">
                <a:latin typeface="Comic Sans MS"/>
                <a:cs typeface="Comic Sans MS"/>
              </a:rPr>
              <a:t>Is its name-o. S-a-</a:t>
            </a:r>
            <a:r>
              <a:rPr lang="en-US" sz="4000" dirty="0" err="1">
                <a:latin typeface="Comic Sans MS"/>
                <a:cs typeface="Comic Sans MS"/>
              </a:rPr>
              <a:t>i</a:t>
            </a:r>
            <a:r>
              <a:rPr lang="en-US" sz="4000" dirty="0">
                <a:latin typeface="Comic Sans MS"/>
                <a:cs typeface="Comic Sans MS"/>
              </a:rPr>
              <a:t>-d, s-a-</a:t>
            </a:r>
            <a:r>
              <a:rPr lang="en-US" sz="4000" dirty="0" err="1">
                <a:latin typeface="Comic Sans MS"/>
                <a:cs typeface="Comic Sans MS"/>
              </a:rPr>
              <a:t>i</a:t>
            </a:r>
            <a:r>
              <a:rPr lang="en-US" sz="4000" dirty="0">
                <a:latin typeface="Comic Sans MS"/>
                <a:cs typeface="Comic Sans MS"/>
              </a:rPr>
              <a:t>-d, s-a-</a:t>
            </a:r>
            <a:r>
              <a:rPr lang="en-US" sz="4000" dirty="0" err="1">
                <a:latin typeface="Comic Sans MS"/>
                <a:cs typeface="Comic Sans MS"/>
              </a:rPr>
              <a:t>i</a:t>
            </a:r>
            <a:r>
              <a:rPr lang="en-US" sz="4000" dirty="0">
                <a:latin typeface="Comic Sans MS"/>
                <a:cs typeface="Comic Sans MS"/>
              </a:rPr>
              <a:t>-d</a:t>
            </a:r>
          </a:p>
          <a:p>
            <a:r>
              <a:rPr lang="en-US" sz="4000" dirty="0">
                <a:latin typeface="Comic Sans MS"/>
                <a:cs typeface="Comic Sans MS"/>
              </a:rPr>
              <a:t>And said is its name-o.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34B0BF7-412E-47D3-BAB4-1A29BBC9D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975" y="519528"/>
            <a:ext cx="2257425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341110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41312" y="1364812"/>
            <a:ext cx="582083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>
                <a:latin typeface="Century Gothic"/>
                <a:cs typeface="Century Gothic"/>
              </a:rPr>
              <a:t>you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56667" y="29421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8506" y="5365750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5579" y="5091022"/>
            <a:ext cx="422849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>
              <a:latin typeface="Comic Sans MS"/>
              <a:cs typeface="Comic Sans MS"/>
            </a:endParaRPr>
          </a:p>
          <a:p>
            <a:r>
              <a:rPr lang="en-US" sz="4000" dirty="0">
                <a:latin typeface="Comic Sans MS"/>
                <a:cs typeface="Comic Sans MS"/>
              </a:rPr>
              <a:t>Y-o-u, I love you.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649" y="2098791"/>
            <a:ext cx="1894351" cy="168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616319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41312" y="1364812"/>
            <a:ext cx="582083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>
                <a:latin typeface="Century Gothic"/>
                <a:cs typeface="Century Gothic"/>
              </a:rPr>
              <a:t>she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56667" y="29421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8506" y="5365750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17063" y="5444965"/>
            <a:ext cx="64792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omic Sans MS"/>
                <a:cs typeface="Comic Sans MS"/>
              </a:rPr>
              <a:t>Spelling she is easy, s-h-e.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200" y="1144051"/>
            <a:ext cx="1913467" cy="359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29855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12333" y="1364812"/>
            <a:ext cx="582083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>
                <a:latin typeface="Century Gothic"/>
                <a:cs typeface="Century Gothic"/>
              </a:rPr>
              <a:t>we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53584" y="5365750"/>
            <a:ext cx="69087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omic Sans MS"/>
                <a:cs typeface="Comic Sans MS"/>
              </a:rPr>
              <a:t>W-e   w-e    w-e  , we we we.</a:t>
            </a:r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477000" y="2005542"/>
            <a:ext cx="1873250" cy="187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478540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41312" y="1364812"/>
            <a:ext cx="582083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>
                <a:latin typeface="Century Gothic"/>
                <a:cs typeface="Century Gothic"/>
              </a:rPr>
              <a:t>as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56667" y="29421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8506" y="5365750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558916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41312" y="1364812"/>
            <a:ext cx="582083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>
                <a:latin typeface="Century Gothic"/>
                <a:cs typeface="Century Gothic"/>
              </a:rPr>
              <a:t>for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56667" y="29421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8506" y="5365750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17063" y="5444965"/>
            <a:ext cx="72696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omic Sans MS"/>
                <a:cs typeface="Comic Sans MS"/>
              </a:rPr>
              <a:t>F-o-r, this cupcake is for you.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596" y="1799167"/>
            <a:ext cx="19431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996447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19062" y="1364812"/>
            <a:ext cx="472768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>
                <a:latin typeface="Century Gothic"/>
                <a:cs typeface="Century Gothic"/>
              </a:rPr>
              <a:t>no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56667" y="29421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8506" y="5365750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17063" y="5444965"/>
            <a:ext cx="16025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omic Sans MS"/>
                <a:cs typeface="Comic Sans MS"/>
              </a:rPr>
              <a:t>no-no.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0" y="1519767"/>
            <a:ext cx="28575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20208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19061" y="1364812"/>
            <a:ext cx="681260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>
                <a:latin typeface="Century Gothic"/>
                <a:cs typeface="Century Gothic"/>
              </a:rPr>
              <a:t>one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56667" y="29421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8506" y="5365750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8506" y="4841715"/>
            <a:ext cx="84358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omic Sans MS"/>
                <a:cs typeface="Comic Sans MS"/>
              </a:rPr>
              <a:t>Straight line down, then your done</a:t>
            </a:r>
          </a:p>
          <a:p>
            <a:r>
              <a:rPr lang="en-US" sz="4000" dirty="0">
                <a:latin typeface="Comic Sans MS"/>
                <a:cs typeface="Comic Sans MS"/>
              </a:rPr>
              <a:t>That</a:t>
            </a:r>
            <a:r>
              <a:rPr lang="fr-FR" sz="4000" dirty="0">
                <a:latin typeface="Comic Sans MS"/>
                <a:cs typeface="Comic Sans MS"/>
              </a:rPr>
              <a:t>’</a:t>
            </a:r>
            <a:r>
              <a:rPr lang="en-US" sz="4000" dirty="0">
                <a:latin typeface="Comic Sans MS"/>
                <a:cs typeface="Comic Sans MS"/>
              </a:rPr>
              <a:t>s the way to make a 1 (o-n-e)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1705" y="682543"/>
            <a:ext cx="1329961" cy="198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062721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19061" y="1364812"/>
            <a:ext cx="681260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>
                <a:latin typeface="Century Gothic"/>
                <a:cs typeface="Century Gothic"/>
              </a:rPr>
              <a:t>two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56667" y="29421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8506" y="5365750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8506" y="4841715"/>
            <a:ext cx="825278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omic Sans MS"/>
                <a:cs typeface="Comic Sans MS"/>
              </a:rPr>
              <a:t>Around and back and on the track</a:t>
            </a:r>
          </a:p>
          <a:p>
            <a:r>
              <a:rPr lang="en-US" sz="4000" dirty="0" err="1">
                <a:latin typeface="Comic Sans MS"/>
                <a:cs typeface="Comic Sans MS"/>
              </a:rPr>
              <a:t>Choo</a:t>
            </a:r>
            <a:r>
              <a:rPr lang="en-US" sz="4000" dirty="0">
                <a:latin typeface="Comic Sans MS"/>
                <a:cs typeface="Comic Sans MS"/>
              </a:rPr>
              <a:t>, </a:t>
            </a:r>
            <a:r>
              <a:rPr lang="en-US" sz="4000" dirty="0" err="1">
                <a:latin typeface="Comic Sans MS"/>
                <a:cs typeface="Comic Sans MS"/>
              </a:rPr>
              <a:t>choo</a:t>
            </a:r>
            <a:r>
              <a:rPr lang="en-US" sz="4000" dirty="0">
                <a:latin typeface="Comic Sans MS"/>
                <a:cs typeface="Comic Sans MS"/>
              </a:rPr>
              <a:t>, two two (t-w-o)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686" y="292295"/>
            <a:ext cx="1485634" cy="214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156624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19061" y="1364812"/>
            <a:ext cx="681260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>
                <a:latin typeface="Century Gothic"/>
                <a:cs typeface="Century Gothic"/>
              </a:rPr>
              <a:t>three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56667" y="29421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8506" y="5365750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173" y="4798184"/>
            <a:ext cx="803286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omic Sans MS"/>
                <a:cs typeface="Comic Sans MS"/>
              </a:rPr>
              <a:t>Around the tree around the tree </a:t>
            </a:r>
          </a:p>
          <a:p>
            <a:r>
              <a:rPr lang="en-US" sz="4000" dirty="0">
                <a:latin typeface="Comic Sans MS"/>
                <a:cs typeface="Comic Sans MS"/>
              </a:rPr>
              <a:t>That’s the way to make a three</a:t>
            </a:r>
          </a:p>
          <a:p>
            <a:r>
              <a:rPr lang="en-US" sz="4000" dirty="0">
                <a:latin typeface="Comic Sans MS"/>
                <a:cs typeface="Comic Sans MS"/>
              </a:rPr>
              <a:t> (t-h-r-e-e)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4514" y="301600"/>
            <a:ext cx="1345369" cy="172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422763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19061" y="1364812"/>
            <a:ext cx="681260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>
                <a:latin typeface="Century Gothic"/>
                <a:cs typeface="Century Gothic"/>
              </a:rPr>
              <a:t>four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56667" y="29421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8506" y="5365750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303455"/>
            <a:ext cx="90487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omic Sans MS"/>
                <a:cs typeface="Comic Sans MS"/>
              </a:rPr>
              <a:t>Straight line down and over once more</a:t>
            </a:r>
          </a:p>
          <a:p>
            <a:r>
              <a:rPr lang="en-US" sz="4000" dirty="0">
                <a:latin typeface="Comic Sans MS"/>
                <a:cs typeface="Comic Sans MS"/>
              </a:rPr>
              <a:t>That’s the way to make a four </a:t>
            </a:r>
          </a:p>
          <a:p>
            <a:r>
              <a:rPr lang="en-US" sz="4000" dirty="0">
                <a:latin typeface="Comic Sans MS"/>
                <a:cs typeface="Comic Sans MS"/>
              </a:rPr>
              <a:t>(f-o-u-r)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1908" y="603883"/>
            <a:ext cx="1457517" cy="21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226491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19061" y="1364812"/>
            <a:ext cx="681260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>
                <a:latin typeface="Century Gothic"/>
                <a:cs typeface="Century Gothic"/>
              </a:rPr>
              <a:t>five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56667" y="29421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8506" y="5365750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250" y="5255955"/>
            <a:ext cx="9048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omic Sans MS"/>
                <a:cs typeface="Comic Sans MS"/>
              </a:rPr>
              <a:t>Straight line down then around, </a:t>
            </a:r>
          </a:p>
          <a:p>
            <a:r>
              <a:rPr lang="en-US" sz="4000" dirty="0">
                <a:latin typeface="Comic Sans MS"/>
                <a:cs typeface="Comic Sans MS"/>
              </a:rPr>
              <a:t>Hat on top and fives a clown (f-</a:t>
            </a:r>
            <a:r>
              <a:rPr lang="en-US" sz="4000" dirty="0" err="1">
                <a:latin typeface="Comic Sans MS"/>
                <a:cs typeface="Comic Sans MS"/>
              </a:rPr>
              <a:t>i</a:t>
            </a:r>
            <a:r>
              <a:rPr lang="en-US" sz="4000" dirty="0">
                <a:latin typeface="Comic Sans MS"/>
                <a:cs typeface="Comic Sans MS"/>
              </a:rPr>
              <a:t>-v-e)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4078" y="364687"/>
            <a:ext cx="1734657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193312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19061" y="1364812"/>
            <a:ext cx="681260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>
                <a:solidFill>
                  <a:srgbClr val="FF0000"/>
                </a:solidFill>
                <a:latin typeface="Century Gothic"/>
                <a:cs typeface="Century Gothic"/>
              </a:rPr>
              <a:t>red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56667" y="29421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8506" y="5365750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695039"/>
            <a:ext cx="90487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omic Sans MS"/>
                <a:cs typeface="Comic Sans MS"/>
              </a:rPr>
              <a:t>R-e-d, r-e-d, I can spell red, I can spell red. </a:t>
            </a:r>
            <a:r>
              <a:rPr lang="en-US" sz="4000" dirty="0" err="1">
                <a:latin typeface="Comic Sans MS"/>
                <a:cs typeface="Comic Sans MS"/>
              </a:rPr>
              <a:t>Firetrucks</a:t>
            </a:r>
            <a:r>
              <a:rPr lang="en-US" sz="4000" dirty="0">
                <a:latin typeface="Comic Sans MS"/>
                <a:cs typeface="Comic Sans MS"/>
              </a:rPr>
              <a:t> are red, stop signs are red, r-e-d.</a:t>
            </a:r>
          </a:p>
        </p:txBody>
      </p:sp>
      <p:pic>
        <p:nvPicPr>
          <p:cNvPr id="7" name="Picture 6" descr="downloa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467001" y="425012"/>
            <a:ext cx="3174387" cy="138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478997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19061" y="1364812"/>
            <a:ext cx="681260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solidFill>
                  <a:srgbClr val="0000FF"/>
                </a:solidFill>
                <a:effectLst/>
                <a:latin typeface="Century Gothic"/>
                <a:cs typeface="Century Gothic"/>
              </a:rPr>
              <a:t>blue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56667" y="29421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8506" y="5365750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172" y="4509232"/>
            <a:ext cx="90487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omic Sans MS"/>
                <a:cs typeface="Comic Sans MS"/>
              </a:rPr>
              <a:t>B-l-u-e spells blue, b-l-u-e spells</a:t>
            </a:r>
          </a:p>
          <a:p>
            <a:r>
              <a:rPr lang="en-US" sz="4000" dirty="0">
                <a:latin typeface="Comic Sans MS"/>
                <a:cs typeface="Comic Sans MS"/>
              </a:rPr>
              <a:t>Blue, hi-ho what do you know, b-l-</a:t>
            </a:r>
          </a:p>
          <a:p>
            <a:r>
              <a:rPr lang="en-US" sz="4000" dirty="0">
                <a:latin typeface="Comic Sans MS"/>
                <a:cs typeface="Comic Sans MS"/>
              </a:rPr>
              <a:t>u-e spells blue.</a:t>
            </a:r>
          </a:p>
        </p:txBody>
      </p:sp>
      <p:pic>
        <p:nvPicPr>
          <p:cNvPr id="4" name="Picture 3" descr="downloa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948382" y="1494480"/>
            <a:ext cx="1925373" cy="18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607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12333" y="1364812"/>
            <a:ext cx="582083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>
                <a:latin typeface="Century Gothic"/>
                <a:cs typeface="Century Gothic"/>
              </a:rPr>
              <a:t>can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56667" y="29421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53756" y="5365750"/>
            <a:ext cx="60058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omic Sans MS"/>
                <a:cs typeface="Comic Sans MS"/>
              </a:rPr>
              <a:t>Can    c-a-n   I can read.</a:t>
            </a:r>
          </a:p>
        </p:txBody>
      </p:sp>
      <p:pic>
        <p:nvPicPr>
          <p:cNvPr id="6" name="Picture 5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718718" y="1236657"/>
            <a:ext cx="1881717" cy="190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964789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19061" y="1364812"/>
            <a:ext cx="681260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entury Gothic"/>
                <a:cs typeface="Century Gothic"/>
              </a:rPr>
              <a:t>yellow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56667" y="29421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8506" y="5365750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8834" y="5048982"/>
            <a:ext cx="9048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omic Sans MS"/>
                <a:cs typeface="Comic Sans MS"/>
              </a:rPr>
              <a:t>yellow, yellow -y-e-l-l-o-w.</a:t>
            </a:r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046749" y="784917"/>
            <a:ext cx="1569834" cy="156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494853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19061" y="1364812"/>
            <a:ext cx="681260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solidFill>
                  <a:srgbClr val="008000"/>
                </a:solidFill>
                <a:effectLst/>
                <a:latin typeface="Century Gothic"/>
                <a:cs typeface="Century Gothic"/>
              </a:rPr>
              <a:t>green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56667" y="29421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8506" y="5365750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172" y="4509232"/>
            <a:ext cx="9048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omic Sans MS"/>
                <a:cs typeface="Comic Sans MS"/>
              </a:rPr>
              <a:t>G-r-e-e-n, green as the grass is</a:t>
            </a:r>
          </a:p>
          <a:p>
            <a:r>
              <a:rPr lang="en-US" sz="4000" dirty="0">
                <a:latin typeface="Comic Sans MS"/>
                <a:cs typeface="Comic Sans MS"/>
              </a:rPr>
              <a:t>G-r-e-e-n, a caterpillar is green.</a:t>
            </a:r>
          </a:p>
        </p:txBody>
      </p:sp>
      <p:pic>
        <p:nvPicPr>
          <p:cNvPr id="4" name="Picture 3" descr="downloa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120696" y="822757"/>
            <a:ext cx="2360792" cy="108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213334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19061" y="1364812"/>
            <a:ext cx="681260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solidFill>
                  <a:srgbClr val="FF0000"/>
                </a:solidFill>
                <a:latin typeface="Century Gothic"/>
                <a:cs typeface="Century Gothic"/>
              </a:rPr>
              <a:t>orange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56667" y="29421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8506" y="5365750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695039"/>
            <a:ext cx="9048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omic Sans MS"/>
                <a:cs typeface="Comic Sans MS"/>
              </a:rPr>
              <a:t>.</a:t>
            </a:r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011915" y="174910"/>
            <a:ext cx="1639502" cy="15063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EEBC43D-5C19-4A8A-A4C9-0C6E383CEACA}"/>
              </a:ext>
            </a:extLst>
          </p:cNvPr>
          <p:cNvSpPr txBox="1"/>
          <p:nvPr/>
        </p:nvSpPr>
        <p:spPr>
          <a:xfrm>
            <a:off x="0" y="4695039"/>
            <a:ext cx="9048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omic Sans MS"/>
                <a:cs typeface="Comic Sans MS"/>
              </a:rPr>
              <a:t>Ora-</a:t>
            </a:r>
            <a:r>
              <a:rPr lang="en-US" sz="4000" dirty="0" err="1">
                <a:latin typeface="Comic Sans MS"/>
                <a:cs typeface="Comic Sans MS"/>
              </a:rPr>
              <a:t>nge</a:t>
            </a:r>
            <a:r>
              <a:rPr lang="en-US" sz="4000" dirty="0">
                <a:latin typeface="Comic Sans MS"/>
                <a:cs typeface="Comic Sans MS"/>
              </a:rPr>
              <a:t>, </a:t>
            </a:r>
            <a:r>
              <a:rPr lang="en-US" sz="4000" dirty="0" err="1">
                <a:latin typeface="Comic Sans MS"/>
                <a:cs typeface="Comic Sans MS"/>
              </a:rPr>
              <a:t>ora-nge</a:t>
            </a:r>
            <a:r>
              <a:rPr lang="en-US" sz="4000" dirty="0">
                <a:latin typeface="Comic Sans MS"/>
                <a:cs typeface="Comic Sans MS"/>
              </a:rPr>
              <a:t>, </a:t>
            </a:r>
            <a:r>
              <a:rPr lang="en-US" sz="4000" dirty="0" err="1">
                <a:latin typeface="Comic Sans MS"/>
                <a:cs typeface="Comic Sans MS"/>
              </a:rPr>
              <a:t>ora-nge</a:t>
            </a:r>
            <a:r>
              <a:rPr lang="en-US" sz="4000" dirty="0">
                <a:latin typeface="Comic Sans MS"/>
                <a:cs typeface="Comic Sans MS"/>
              </a:rPr>
              <a:t>, pumpkins</a:t>
            </a:r>
          </a:p>
          <a:p>
            <a:r>
              <a:rPr lang="en-US" sz="4000" dirty="0">
                <a:latin typeface="Comic Sans MS"/>
                <a:cs typeface="Comic Sans MS"/>
              </a:rPr>
              <a:t>are always orange.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606433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19061" y="581645"/>
            <a:ext cx="6812605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dirty="0">
                <a:effectLst/>
                <a:latin typeface="Century Gothic"/>
                <a:cs typeface="Century Gothic"/>
              </a:rPr>
              <a:t>do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56667" y="29421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8506" y="5365750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172" y="4509232"/>
            <a:ext cx="90487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omic Sans MS"/>
                <a:cs typeface="Comic Sans MS"/>
              </a:rPr>
              <a:t>D-o, what should I do?</a:t>
            </a:r>
          </a:p>
          <a:p>
            <a:r>
              <a:rPr lang="en-US" sz="4000" dirty="0">
                <a:latin typeface="Comic Sans MS"/>
                <a:cs typeface="Comic Sans MS"/>
              </a:rPr>
              <a:t>D-o, what should I do?</a:t>
            </a:r>
          </a:p>
          <a:p>
            <a:endParaRPr lang="en-US" sz="4000" dirty="0">
              <a:latin typeface="Comic Sans MS"/>
              <a:cs typeface="Comic Sans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2022" y="1894369"/>
            <a:ext cx="1639288" cy="185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818140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19061" y="1015562"/>
            <a:ext cx="681260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>
                <a:effectLst/>
                <a:latin typeface="Century Gothic"/>
                <a:cs typeface="Century Gothic"/>
              </a:rPr>
              <a:t>was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56667" y="29421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8506" y="5365750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172" y="4509232"/>
            <a:ext cx="9048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omic Sans MS"/>
                <a:cs typeface="Comic Sans MS"/>
              </a:rPr>
              <a:t>Was that a bee, a buzzy buzzy bee</a:t>
            </a:r>
          </a:p>
          <a:p>
            <a:r>
              <a:rPr lang="en-US" sz="4000" dirty="0">
                <a:latin typeface="Comic Sans MS"/>
                <a:cs typeface="Comic Sans MS"/>
              </a:rPr>
              <a:t>w-a-s.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8644" y="1015562"/>
            <a:ext cx="2106043" cy="220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862580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19061" y="1015562"/>
            <a:ext cx="681260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>
                <a:effectLst/>
                <a:latin typeface="Century Gothic"/>
                <a:cs typeface="Century Gothic"/>
              </a:rPr>
              <a:t>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56667" y="29421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8506" y="5365750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2292" y="5091315"/>
            <a:ext cx="9048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omic Sans MS"/>
                <a:cs typeface="Comic Sans MS"/>
              </a:rPr>
              <a:t>There's a frog on a log o-n spells on.</a:t>
            </a:r>
          </a:p>
          <a:p>
            <a:endParaRPr lang="en-US" sz="4000" dirty="0">
              <a:latin typeface="Comic Sans MS"/>
              <a:cs typeface="Comic Sans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106" y="2233771"/>
            <a:ext cx="1689186" cy="141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302261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3172" y="1364812"/>
            <a:ext cx="681260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>
                <a:effectLst/>
                <a:latin typeface="Century Gothic"/>
                <a:cs typeface="Century Gothic"/>
              </a:rPr>
              <a:t>up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56667" y="29421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8506" y="5365750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6006" y="5365750"/>
            <a:ext cx="9048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omic Sans MS"/>
                <a:cs typeface="Comic Sans MS"/>
              </a:rPr>
              <a:t>U-</a:t>
            </a:r>
            <a:r>
              <a:rPr lang="en-US" sz="4000" dirty="0" err="1">
                <a:latin typeface="Comic Sans MS"/>
                <a:cs typeface="Comic Sans MS"/>
              </a:rPr>
              <a:t>p,u</a:t>
            </a:r>
            <a:r>
              <a:rPr lang="en-US" sz="4000" dirty="0">
                <a:latin typeface="Comic Sans MS"/>
                <a:cs typeface="Comic Sans MS"/>
              </a:rPr>
              <a:t>-p, u-p, the balloon goes up.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600" y="2106599"/>
            <a:ext cx="2403181" cy="167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274737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19061" y="1015562"/>
            <a:ext cx="681260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>
                <a:effectLst/>
                <a:latin typeface="Century Gothic"/>
                <a:cs typeface="Century Gothic"/>
              </a:rPr>
              <a:t>come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56667" y="29421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8506" y="5365750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6958" y="5122334"/>
            <a:ext cx="9048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omic Sans MS"/>
                <a:cs typeface="Comic Sans MS"/>
              </a:rPr>
              <a:t>C-o-m-e, come along and play with me.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1666" y="1358900"/>
            <a:ext cx="1163807" cy="249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616622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19061" y="1015562"/>
            <a:ext cx="681260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>
                <a:effectLst/>
                <a:latin typeface="Century Gothic"/>
                <a:cs typeface="Century Gothic"/>
              </a:rPr>
              <a:t>has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56667" y="29421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8506" y="5365750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6958" y="5122334"/>
            <a:ext cx="9048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omic Sans MS"/>
                <a:cs typeface="Comic Sans MS"/>
              </a:rPr>
              <a:t>First you make an h then an a and an s, has, has, has,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354135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19061" y="1015562"/>
            <a:ext cx="681260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>
                <a:effectLst/>
                <a:latin typeface="Century Gothic"/>
                <a:cs typeface="Century Gothic"/>
              </a:rPr>
              <a:t>be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56667" y="29421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8506" y="5365750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6958" y="5122334"/>
            <a:ext cx="9048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omic Sans MS"/>
                <a:cs typeface="Comic Sans MS"/>
              </a:rPr>
              <a:t>I will always be the best that I can be  , b-e.</a:t>
            </a:r>
          </a:p>
        </p:txBody>
      </p:sp>
      <p:pic>
        <p:nvPicPr>
          <p:cNvPr id="1026" name="Picture 2" descr="Image result for chid point to self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D387397-3CFB-4015-86F4-EC20810FB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7353" y="1735666"/>
            <a:ext cx="2516738" cy="251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81350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12333" y="1364812"/>
            <a:ext cx="582083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>
                <a:latin typeface="Century Gothic"/>
                <a:cs typeface="Century Gothic"/>
              </a:rPr>
              <a:t>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56667" y="29421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601986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19061" y="1015562"/>
            <a:ext cx="681260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>
                <a:effectLst/>
                <a:latin typeface="Century Gothic"/>
                <a:cs typeface="Century Gothic"/>
              </a:rPr>
              <a:t>or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56667" y="29421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8506" y="5365750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250" y="5057973"/>
            <a:ext cx="9048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omic Sans MS"/>
                <a:cs typeface="Comic Sans MS"/>
              </a:rPr>
              <a:t>O-r, or, o-r-, or- do you like cats? Or do you like dogs?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B4EE6B1-C222-49E3-AEF7-322A9B709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3676" y="1519336"/>
            <a:ext cx="2599486" cy="244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875440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19061" y="1015562"/>
            <a:ext cx="681260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>
                <a:latin typeface="Century Gothic"/>
                <a:cs typeface="Century Gothic"/>
              </a:rPr>
              <a:t>away</a:t>
            </a:r>
            <a:endParaRPr lang="en-US" sz="16600" dirty="0">
              <a:effectLst/>
              <a:latin typeface="Century Gothic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56667" y="29421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8506" y="5365750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250" y="5057973"/>
            <a:ext cx="9048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omic Sans MS"/>
                <a:cs typeface="Comic Sans MS"/>
              </a:rPr>
              <a:t>Away, away, away  little fly, a-w-a-y</a:t>
            </a:r>
          </a:p>
          <a:p>
            <a:r>
              <a:rPr lang="en-US" sz="4000" dirty="0">
                <a:latin typeface="Comic Sans MS"/>
                <a:cs typeface="Comic Sans MS"/>
              </a:rPr>
              <a:t>go away.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3AFF1B5-87F8-4385-A309-E9C2138E6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233162">
            <a:off x="6679842" y="443655"/>
            <a:ext cx="1429216" cy="151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962657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19061" y="1015562"/>
            <a:ext cx="681260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>
                <a:latin typeface="Century Gothic"/>
                <a:cs typeface="Century Gothic"/>
              </a:rPr>
              <a:t>play</a:t>
            </a:r>
            <a:endParaRPr lang="en-US" sz="16600" dirty="0">
              <a:effectLst/>
              <a:latin typeface="Century Gothic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56667" y="29421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8506" y="5365750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250" y="4750197"/>
            <a:ext cx="90487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omic Sans MS"/>
                <a:cs typeface="Comic Sans MS"/>
              </a:rPr>
              <a:t>P-l-a-y, play, p-l-a-y, play, lets all play now, lets all play now, p-l-a-y, play.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E893C54-2C9A-4B03-93B8-61C448454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5556" y="2051852"/>
            <a:ext cx="2132220" cy="149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862966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6098" y="1477201"/>
            <a:ext cx="681260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>
                <a:effectLst/>
                <a:latin typeface="Century Gothic"/>
                <a:cs typeface="Century Gothic"/>
              </a:rPr>
              <a:t>some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56667" y="29421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8506" y="5365750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4625" y="5170706"/>
            <a:ext cx="9048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omic Sans MS"/>
                <a:cs typeface="Comic Sans MS"/>
              </a:rPr>
              <a:t>S-o-m-e ,some, can I have some pizza!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EA12A87-E6CD-49C0-A023-85E7205F5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9056" y="320336"/>
            <a:ext cx="3207975" cy="177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9917659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6098" y="1477201"/>
            <a:ext cx="681260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>
                <a:effectLst/>
                <a:latin typeface="Century Gothic"/>
                <a:cs typeface="Century Gothic"/>
              </a:rPr>
              <a:t>this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56667" y="29421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8506" y="5365750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4625" y="5170706"/>
            <a:ext cx="9048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omic Sans MS"/>
                <a:cs typeface="Comic Sans MS"/>
              </a:rPr>
              <a:t>T-h-</a:t>
            </a:r>
            <a:r>
              <a:rPr lang="en-US" sz="4000" dirty="0" err="1">
                <a:latin typeface="Comic Sans MS"/>
                <a:cs typeface="Comic Sans MS"/>
              </a:rPr>
              <a:t>i</a:t>
            </a:r>
            <a:r>
              <a:rPr lang="en-US" sz="4000" dirty="0">
                <a:latin typeface="Comic Sans MS"/>
                <a:cs typeface="Comic Sans MS"/>
              </a:rPr>
              <a:t>-s- this is my nose.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D013501-7421-4C68-96F3-7F937B1FB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6258" y="1946103"/>
            <a:ext cx="2161644" cy="236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088659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6098" y="1477201"/>
            <a:ext cx="681260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>
                <a:effectLst/>
                <a:latin typeface="Century Gothic"/>
                <a:cs typeface="Century Gothic"/>
              </a:rPr>
              <a:t>by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56667" y="29421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8506" y="5365750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6098" y="5524649"/>
            <a:ext cx="9048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omic Sans MS"/>
                <a:cs typeface="Comic Sans MS"/>
              </a:rPr>
              <a:t>B-y, b-y, b-y- bye, bye, bye.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F92264F-BB9A-410D-8C20-503A67D97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575" y="1656708"/>
            <a:ext cx="232410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454917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6098" y="1477201"/>
            <a:ext cx="681260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>
                <a:effectLst/>
                <a:latin typeface="Century Gothic"/>
                <a:cs typeface="Century Gothic"/>
              </a:rPr>
              <a:t>want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56667" y="29421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8506" y="5365750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6958" y="5719693"/>
            <a:ext cx="9048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omic Sans MS"/>
                <a:cs typeface="Comic Sans MS"/>
              </a:rPr>
              <a:t>I want ice cream w- a-n-t.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3DB0370-EE7D-45F5-8B19-C074C4223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2565" y="1477201"/>
            <a:ext cx="14859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955392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6098" y="1477201"/>
            <a:ext cx="681260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>
                <a:effectLst/>
                <a:latin typeface="Century Gothic"/>
                <a:cs typeface="Century Gothic"/>
              </a:rPr>
              <a:t>of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56667" y="29421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8506" y="5365750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4625" y="5719693"/>
            <a:ext cx="9048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omic Sans MS"/>
                <a:cs typeface="Comic Sans MS"/>
              </a:rPr>
              <a:t>I can think of something- o-f.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181BA24-3DB0-4931-A27D-0CCEC1293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6698" y="2069360"/>
            <a:ext cx="1796956" cy="174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5257866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6098" y="1477201"/>
            <a:ext cx="681260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>
                <a:effectLst/>
                <a:latin typeface="Century Gothic"/>
                <a:cs typeface="Century Gothic"/>
              </a:rPr>
              <a:t>what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56667" y="29421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8506" y="5365750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2292" y="5222544"/>
            <a:ext cx="9048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omic Sans MS"/>
                <a:cs typeface="Comic Sans MS"/>
              </a:rPr>
              <a:t>W-h-a-t, what? W-h-a-t? What is your name?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6C184FA-E6B4-4AD4-AAA7-9B44B53A8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3607" y="2055517"/>
            <a:ext cx="1788295" cy="149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4443578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6098" y="1477201"/>
            <a:ext cx="681260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>
                <a:effectLst/>
                <a:latin typeface="Century Gothic"/>
                <a:cs typeface="Century Gothic"/>
              </a:rPr>
              <a:t>down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56667" y="29421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8506" y="5365750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2292" y="5222544"/>
            <a:ext cx="9048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omic Sans MS"/>
                <a:cs typeface="Comic Sans MS"/>
              </a:rPr>
              <a:t>D-o-w-n, I go down the slide.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E988BD6-B68B-422F-AC36-6E0E60415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7852" y="1614777"/>
            <a:ext cx="192405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51083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12333" y="1364812"/>
            <a:ext cx="582083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>
                <a:latin typeface="Century Gothic"/>
                <a:cs typeface="Century Gothic"/>
              </a:rPr>
              <a:t>the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56667" y="29421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53756" y="5365750"/>
            <a:ext cx="57651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omic Sans MS"/>
                <a:cs typeface="Comic Sans MS"/>
              </a:rPr>
              <a:t>The   t-h-e, the   t-h-e.</a:t>
            </a:r>
          </a:p>
        </p:txBody>
      </p:sp>
      <p:pic>
        <p:nvPicPr>
          <p:cNvPr id="4" name="Picture 3" descr="downloa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500562" y="1650931"/>
            <a:ext cx="1581150" cy="166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3780737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6098" y="1477201"/>
            <a:ext cx="681260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>
                <a:effectLst/>
                <a:latin typeface="Century Gothic"/>
                <a:cs typeface="Century Gothic"/>
              </a:rPr>
              <a:t>have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56667" y="29421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8506" y="5365750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2292" y="5222544"/>
            <a:ext cx="9048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omic Sans MS"/>
                <a:cs typeface="Comic Sans MS"/>
              </a:rPr>
              <a:t>H-</a:t>
            </a:r>
            <a:r>
              <a:rPr lang="en-US" sz="4000" dirty="0" err="1">
                <a:latin typeface="Comic Sans MS"/>
                <a:cs typeface="Comic Sans MS"/>
              </a:rPr>
              <a:t>a-v</a:t>
            </a:r>
            <a:r>
              <a:rPr lang="en-US" sz="4000" dirty="0">
                <a:latin typeface="Comic Sans MS"/>
                <a:cs typeface="Comic Sans MS"/>
              </a:rPr>
              <a:t>-e- have- I have 2 eyes.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2F08BC2-D722-45E8-B2EF-C4A4B013B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3259" y="1128111"/>
            <a:ext cx="2804511" cy="112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5028856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6098" y="1477201"/>
            <a:ext cx="681260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>
                <a:effectLst/>
                <a:latin typeface="Century Gothic"/>
                <a:cs typeface="Century Gothic"/>
              </a:rPr>
              <a:t>out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56667" y="29421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8506" y="5365750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814450"/>
            <a:ext cx="90487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omic Sans MS"/>
                <a:cs typeface="Comic Sans MS"/>
              </a:rPr>
              <a:t>Go o-u-t the window, go o-u-t the window, go o-u-t the window, </a:t>
            </a:r>
            <a:r>
              <a:rPr lang="en-US" sz="4000" dirty="0" err="1">
                <a:latin typeface="Comic Sans MS"/>
                <a:cs typeface="Comic Sans MS"/>
              </a:rPr>
              <a:t>cus</a:t>
            </a:r>
            <a:r>
              <a:rPr lang="en-US" sz="4000" dirty="0">
                <a:latin typeface="Comic Sans MS"/>
                <a:cs typeface="Comic Sans MS"/>
              </a:rPr>
              <a:t> o-u-t spells out.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7216040-25F5-415C-A92A-CFFD58BDC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3081" y="1527098"/>
            <a:ext cx="2900183" cy="259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1897967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6098" y="1477201"/>
            <a:ext cx="681260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>
                <a:latin typeface="Century Gothic"/>
                <a:cs typeface="Century Gothic"/>
              </a:rPr>
              <a:t>but</a:t>
            </a:r>
            <a:endParaRPr lang="en-US" sz="16600" dirty="0">
              <a:effectLst/>
              <a:latin typeface="Century Gothic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56667" y="29421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8506" y="5365750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5969490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6098" y="1477201"/>
            <a:ext cx="681260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>
                <a:effectLst/>
                <a:latin typeface="Century Gothic"/>
                <a:cs typeface="Century Gothic"/>
              </a:rPr>
              <a:t>yes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56667" y="29421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8506" y="5365750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172" y="5627309"/>
            <a:ext cx="9048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omic Sans MS"/>
                <a:cs typeface="Comic Sans MS"/>
              </a:rPr>
              <a:t>Y-e-s, yes, yes, yes!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F80A772-8B26-409A-93D7-385391713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615" y="1879951"/>
            <a:ext cx="1841377" cy="184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5893884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6098" y="1477201"/>
            <a:ext cx="681260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>
                <a:effectLst/>
                <a:latin typeface="Century Gothic"/>
                <a:cs typeface="Century Gothic"/>
              </a:rPr>
              <a:t>our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56667" y="29421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8506" y="5365750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172" y="5627309"/>
            <a:ext cx="9048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omic Sans MS"/>
                <a:cs typeface="Comic Sans MS"/>
              </a:rPr>
              <a:t>O-u-r, our school is the best!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A14D7C5-F814-440A-9637-01AA75210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8479" y="2672571"/>
            <a:ext cx="2472231" cy="171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149759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6098" y="1477201"/>
            <a:ext cx="681260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>
                <a:latin typeface="Century Gothic"/>
                <a:cs typeface="Century Gothic"/>
              </a:rPr>
              <a:t>went</a:t>
            </a:r>
            <a:endParaRPr lang="en-US" sz="16600" dirty="0">
              <a:effectLst/>
              <a:latin typeface="Century Gothic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56667" y="29421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8506" y="5365750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250" y="5365750"/>
            <a:ext cx="9048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The zombies went like this. The zombies went like this. W-e-n-t. The zombies went like this.</a:t>
            </a:r>
          </a:p>
        </p:txBody>
      </p:sp>
      <p:pic>
        <p:nvPicPr>
          <p:cNvPr id="1026" name="Picture 2" descr="Image result for zombies clipart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55A6558-3DC1-434D-B405-3BE0F51FB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6953" y="2029288"/>
            <a:ext cx="1337891" cy="195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3593294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6098" y="1477201"/>
            <a:ext cx="681260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>
                <a:latin typeface="Century Gothic"/>
                <a:cs typeface="Century Gothic"/>
              </a:rPr>
              <a:t>good</a:t>
            </a:r>
            <a:endParaRPr lang="en-US" sz="16600" dirty="0">
              <a:effectLst/>
              <a:latin typeface="Century Gothic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56667" y="29421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8506" y="5365750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4625" y="5781248"/>
            <a:ext cx="9048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G-o-o-d, good for you, good for me.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934AD4E-A38D-493D-B6C6-6949DFBF7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812" y="1945733"/>
            <a:ext cx="1933575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7520686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6098" y="1477201"/>
            <a:ext cx="681260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>
                <a:latin typeface="Century Gothic"/>
                <a:cs typeface="Century Gothic"/>
              </a:rPr>
              <a:t>jump</a:t>
            </a:r>
            <a:endParaRPr lang="en-US" sz="16600" dirty="0">
              <a:effectLst/>
              <a:latin typeface="Century Gothic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56667" y="29421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8506" y="5365750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4625" y="5781248"/>
            <a:ext cx="9048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J-u-m-p, I jump on a trampoline.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C6E5EEC-B62F-4BB4-A803-14FFB923C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4560" y="2446523"/>
            <a:ext cx="1992828" cy="167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9494778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6098" y="1477201"/>
            <a:ext cx="681260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>
                <a:latin typeface="Century Gothic"/>
                <a:cs typeface="Century Gothic"/>
              </a:rPr>
              <a:t>find</a:t>
            </a:r>
            <a:endParaRPr lang="en-US" sz="16600" dirty="0">
              <a:effectLst/>
              <a:latin typeface="Century Gothic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56667" y="29421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8506" y="5365750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4625" y="5781248"/>
            <a:ext cx="9048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Find, find, find my bug f-</a:t>
            </a:r>
            <a:r>
              <a:rPr lang="en-US" sz="3200" dirty="0" err="1">
                <a:latin typeface="Comic Sans MS" panose="030F0702030302020204" pitchFamily="66" charset="0"/>
              </a:rPr>
              <a:t>i</a:t>
            </a:r>
            <a:r>
              <a:rPr lang="en-US" sz="3200" dirty="0">
                <a:latin typeface="Comic Sans MS" panose="030F0702030302020204" pitchFamily="66" charset="0"/>
              </a:rPr>
              <a:t>-n-d.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1AEF671-3CA2-4C4B-A4D5-7B430061B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0825" y="925450"/>
            <a:ext cx="140017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4613867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6098" y="1477201"/>
            <a:ext cx="681260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>
                <a:latin typeface="Century Gothic"/>
                <a:cs typeface="Century Gothic"/>
              </a:rPr>
              <a:t>now</a:t>
            </a:r>
            <a:endParaRPr lang="en-US" sz="16600" dirty="0">
              <a:effectLst/>
              <a:latin typeface="Century Gothic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56667" y="29421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8506" y="5365750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4625" y="5843392"/>
            <a:ext cx="9048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N-o-w, now, now, now!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65B04CC-DB52-4D3C-866E-463DC3939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3788" y="1783336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53298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12333" y="1364812"/>
            <a:ext cx="582083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>
                <a:latin typeface="Century Gothic"/>
                <a:cs typeface="Century Gothic"/>
              </a:rPr>
              <a:t>like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56667" y="29421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8506" y="5365750"/>
            <a:ext cx="81550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omic Sans MS"/>
                <a:cs typeface="Comic Sans MS"/>
              </a:rPr>
              <a:t>I like you, you like me, I spell like</a:t>
            </a:r>
          </a:p>
          <a:p>
            <a:r>
              <a:rPr lang="en-US" sz="4000" dirty="0">
                <a:latin typeface="Comic Sans MS"/>
                <a:cs typeface="Comic Sans MS"/>
              </a:rPr>
              <a:t>L-</a:t>
            </a:r>
            <a:r>
              <a:rPr lang="en-US" sz="4000" dirty="0" err="1">
                <a:latin typeface="Comic Sans MS"/>
                <a:cs typeface="Comic Sans MS"/>
              </a:rPr>
              <a:t>i</a:t>
            </a:r>
            <a:r>
              <a:rPr lang="en-US" sz="4000" dirty="0">
                <a:latin typeface="Comic Sans MS"/>
                <a:cs typeface="Comic Sans MS"/>
              </a:rPr>
              <a:t>-k-e.</a:t>
            </a:r>
          </a:p>
        </p:txBody>
      </p:sp>
      <p:pic>
        <p:nvPicPr>
          <p:cNvPr id="6" name="Picture 5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870700" y="1364812"/>
            <a:ext cx="1332365" cy="162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716576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6098" y="1477201"/>
            <a:ext cx="681260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>
                <a:latin typeface="Century Gothic"/>
                <a:cs typeface="Century Gothic"/>
              </a:rPr>
              <a:t>funny</a:t>
            </a:r>
            <a:endParaRPr lang="en-US" sz="16600" dirty="0">
              <a:effectLst/>
              <a:latin typeface="Century Gothic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56667" y="29421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8506" y="5365750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4625" y="5843392"/>
            <a:ext cx="9048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F-u-n-n-y, ha, ha, ha</a:t>
            </a:r>
            <a:r>
              <a:rPr lang="en-US" sz="3200">
                <a:latin typeface="Comic Sans MS" panose="030F0702030302020204" pitchFamily="66" charset="0"/>
              </a:rPr>
              <a:t>, so funny</a:t>
            </a:r>
            <a:r>
              <a:rPr lang="en-US" sz="3200" dirty="0">
                <a:latin typeface="Comic Sans MS" panose="030F0702030302020204" pitchFamily="66" charset="0"/>
              </a:rPr>
              <a:t>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C02600E-D4A5-44AB-9058-5D49C47D1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6714" y="1295424"/>
            <a:ext cx="1997433" cy="288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6156747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6098" y="1477201"/>
            <a:ext cx="681260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>
                <a:latin typeface="Century Gothic"/>
                <a:cs typeface="Century Gothic"/>
              </a:rPr>
              <a:t>they</a:t>
            </a:r>
            <a:endParaRPr lang="en-US" sz="16600" dirty="0">
              <a:effectLst/>
              <a:latin typeface="Century Gothic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56667" y="29421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8506" y="5365750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4625" y="4833420"/>
            <a:ext cx="90487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They, they, they are playing, they, they, they are playing, they, they, they are playing, with </a:t>
            </a:r>
          </a:p>
          <a:p>
            <a:r>
              <a:rPr lang="en-US" sz="3200" dirty="0">
                <a:latin typeface="Comic Sans MS" panose="030F0702030302020204" pitchFamily="66" charset="0"/>
              </a:rPr>
              <a:t>Their favorite toy.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B881BBC-665F-4252-8050-9DA9F6626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2850" y="2557462"/>
            <a:ext cx="2069052" cy="137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694293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6098" y="1477201"/>
            <a:ext cx="681260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>
                <a:latin typeface="Century Gothic"/>
                <a:cs typeface="Century Gothic"/>
              </a:rPr>
              <a:t>help</a:t>
            </a:r>
            <a:endParaRPr lang="en-US" sz="16600" dirty="0">
              <a:effectLst/>
              <a:latin typeface="Century Gothic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56667" y="29421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8506" y="5365750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6958" y="5719693"/>
            <a:ext cx="9048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H-e-l-p, I help you and you help me!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8538C85-DC18-41AF-9126-52788043D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8777" y="187060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3606334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6098" y="1477201"/>
            <a:ext cx="681260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>
                <a:latin typeface="Century Gothic"/>
                <a:cs typeface="Century Gothic"/>
              </a:rPr>
              <a:t>all</a:t>
            </a:r>
            <a:endParaRPr lang="en-US" sz="16600" dirty="0">
              <a:effectLst/>
              <a:latin typeface="Century Gothic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56667" y="29421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8506" y="5365750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6958" y="5719693"/>
            <a:ext cx="9048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A-l-l spells all, all, all, all, we all shout yay!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D221CAA-FBE8-4DC8-875C-5D1838E8C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9775" y="2164399"/>
            <a:ext cx="249555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2438109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6098" y="1477201"/>
            <a:ext cx="681260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>
                <a:effectLst/>
                <a:latin typeface="Century Gothic"/>
                <a:cs typeface="Century Gothic"/>
              </a:rPr>
              <a:t>from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56667" y="29421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8506" y="5365750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6958" y="5719693"/>
            <a:ext cx="9048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Whose that letter from, from, from?</a:t>
            </a:r>
          </a:p>
          <a:p>
            <a:r>
              <a:rPr lang="en-US" sz="3200" dirty="0">
                <a:latin typeface="Comic Sans MS" panose="030F0702030302020204" pitchFamily="66" charset="0"/>
              </a:rPr>
              <a:t>F-r-o-m</a:t>
            </a:r>
          </a:p>
        </p:txBody>
      </p:sp>
      <p:pic>
        <p:nvPicPr>
          <p:cNvPr id="2050" name="Picture 2" descr="Image result for letter clipart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863121E-77FF-44B4-951A-96EC2C62D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6612" y="2050099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5032967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6098" y="1477201"/>
            <a:ext cx="681260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>
                <a:effectLst/>
                <a:latin typeface="Century Gothic"/>
                <a:cs typeface="Century Gothic"/>
              </a:rPr>
              <a:t>did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56667" y="29421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8506" y="5365750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6958" y="5719693"/>
            <a:ext cx="9048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D-</a:t>
            </a:r>
            <a:r>
              <a:rPr lang="en-US" sz="3200" dirty="0" err="1">
                <a:latin typeface="Comic Sans MS" panose="030F0702030302020204" pitchFamily="66" charset="0"/>
              </a:rPr>
              <a:t>i</a:t>
            </a:r>
            <a:r>
              <a:rPr lang="en-US" sz="3200" dirty="0">
                <a:latin typeface="Comic Sans MS" panose="030F0702030302020204" pitchFamily="66" charset="0"/>
              </a:rPr>
              <a:t>-d, did I did, I did my homework.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7555F2F-69CF-49DC-9BFD-308CBC00C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98" y="1708679"/>
            <a:ext cx="18478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9354815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6098" y="1477201"/>
            <a:ext cx="681260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>
                <a:effectLst/>
                <a:latin typeface="Century Gothic"/>
                <a:cs typeface="Century Gothic"/>
              </a:rPr>
              <a:t>make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56667" y="29421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8506" y="5365750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6958" y="5719693"/>
            <a:ext cx="9048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Make, make, m-a-</a:t>
            </a:r>
            <a:r>
              <a:rPr lang="en-US" sz="3200" dirty="0" err="1">
                <a:latin typeface="Comic Sans MS" panose="030F0702030302020204" pitchFamily="66" charset="0"/>
              </a:rPr>
              <a:t>k,e</a:t>
            </a:r>
            <a:r>
              <a:rPr lang="en-US" sz="3200" dirty="0">
                <a:latin typeface="Comic Sans MS" panose="030F0702030302020204" pitchFamily="66" charset="0"/>
              </a:rPr>
              <a:t>- make me a cake.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F19CD11-037E-41B9-B724-7C139C4C7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8462" y="1770345"/>
            <a:ext cx="1727457" cy="172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0967923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6098" y="1477201"/>
            <a:ext cx="681260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>
                <a:effectLst/>
                <a:latin typeface="Century Gothic"/>
                <a:cs typeface="Century Gothic"/>
              </a:rPr>
              <a:t>run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56667" y="29421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8506" y="5365750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172" y="5861160"/>
            <a:ext cx="9048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Run-Run, run as fast as lightening. r-u-n. </a:t>
            </a:r>
          </a:p>
        </p:txBody>
      </p:sp>
      <p:pic>
        <p:nvPicPr>
          <p:cNvPr id="3074" name="Picture 2" descr="Image result for run   clipart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38DC567-8CE7-489B-A221-E477C9169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9002" y="1477201"/>
            <a:ext cx="3361356" cy="280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138472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6098" y="1477201"/>
            <a:ext cx="681260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>
                <a:effectLst/>
                <a:latin typeface="Century Gothic"/>
                <a:cs typeface="Century Gothic"/>
              </a:rPr>
              <a:t>not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56667" y="29421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8506" y="5365750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6958" y="5573188"/>
            <a:ext cx="9048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n-o-t spells not, n-o-t spells not, not </a:t>
            </a:r>
            <a:r>
              <a:rPr lang="en-US" sz="3200" dirty="0" err="1">
                <a:latin typeface="Comic Sans MS" panose="030F0702030302020204" pitchFamily="66" charset="0"/>
              </a:rPr>
              <a:t>not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latin typeface="Comic Sans MS" panose="030F0702030302020204" pitchFamily="66" charset="0"/>
              </a:rPr>
              <a:t>not</a:t>
            </a:r>
            <a:r>
              <a:rPr lang="en-US" sz="3200" dirty="0">
                <a:latin typeface="Comic Sans MS" panose="030F0702030302020204" pitchFamily="66" charset="0"/>
              </a:rPr>
              <a:t> today, not today</a:t>
            </a:r>
          </a:p>
        </p:txBody>
      </p:sp>
      <p:pic>
        <p:nvPicPr>
          <p:cNvPr id="6146" name="Picture 2" descr="Image result for shake finger nott clipart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FDC2E07-6C56-4926-ACB4-74ABCA5AB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4312" y="1712142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3659718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6098" y="1477201"/>
            <a:ext cx="681260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>
                <a:latin typeface="Century Gothic"/>
                <a:cs typeface="Century Gothic"/>
              </a:rPr>
              <a:t>so</a:t>
            </a:r>
            <a:endParaRPr lang="en-US" sz="16600" dirty="0">
              <a:effectLst/>
              <a:latin typeface="Century Gothic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56667" y="29421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8506" y="5365750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6958" y="5796483"/>
            <a:ext cx="9048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so, s-o, you are so cute! (put hands around face)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25698E6-01A3-4BAF-9525-DCA4FC2D3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631" y="1838325"/>
            <a:ext cx="2816496" cy="221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64501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12333" y="1364812"/>
            <a:ext cx="582083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>
                <a:latin typeface="Century Gothic"/>
                <a:cs typeface="Century Gothic"/>
              </a:rPr>
              <a:t>to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56667" y="29421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8506" y="5365750"/>
            <a:ext cx="43467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omic Sans MS"/>
                <a:cs typeface="Comic Sans MS"/>
              </a:rPr>
              <a:t>T-o- to,  t-o     to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8999892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6098" y="1477201"/>
            <a:ext cx="681260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>
                <a:effectLst/>
                <a:latin typeface="Century Gothic"/>
                <a:cs typeface="Century Gothic"/>
              </a:rPr>
              <a:t>who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56667" y="29421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8506" y="5365750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6958" y="5796483"/>
            <a:ext cx="9048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Who let the dogs out? W-h-o ,who?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BD7BB30-79E6-429D-A2F9-7FF8EFA7F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150" y="2110077"/>
            <a:ext cx="2123105" cy="172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1707921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6098" y="1477201"/>
            <a:ext cx="681260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>
                <a:effectLst/>
                <a:latin typeface="Century Gothic"/>
                <a:cs typeface="Century Gothic"/>
              </a:rPr>
              <a:t>get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56667" y="29421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8506" y="5365750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6958" y="5796483"/>
            <a:ext cx="9048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G-e-t, get- I get some apples.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8E9CE95-C934-47B7-BE79-C44C7FF77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0682" y="1905761"/>
            <a:ext cx="2396041" cy="245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7918401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6098" y="1477201"/>
            <a:ext cx="681260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>
                <a:latin typeface="Century Gothic"/>
                <a:cs typeface="Century Gothic"/>
              </a:rPr>
              <a:t>that</a:t>
            </a:r>
            <a:endParaRPr lang="en-US" sz="16600" dirty="0">
              <a:effectLst/>
              <a:latin typeface="Century Gothic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56667" y="29421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8506" y="5365750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6958" y="5796483"/>
            <a:ext cx="9048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t-h-a-t , look at that bat.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5A80898-BA5D-4B93-A458-14F84988F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213" y="2071977"/>
            <a:ext cx="200025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9506379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6098" y="1477201"/>
            <a:ext cx="681260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>
                <a:latin typeface="Century Gothic"/>
                <a:cs typeface="Century Gothic"/>
              </a:rPr>
              <a:t>under</a:t>
            </a:r>
            <a:endParaRPr lang="en-US" sz="16600" dirty="0">
              <a:effectLst/>
              <a:latin typeface="Century Gothic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56667" y="29421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8506" y="5365750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6958" y="5796483"/>
            <a:ext cx="9048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u-n-d-e-r, under the bed.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236B7B8-F2FB-4408-8D2E-BEC6567A6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7643" y="382850"/>
            <a:ext cx="2551452" cy="14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9562632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6098" y="1477201"/>
            <a:ext cx="681260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>
                <a:effectLst/>
                <a:latin typeface="Century Gothic"/>
                <a:cs typeface="Century Gothic"/>
              </a:rPr>
              <a:t>his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56667" y="29421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8506" y="5365750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4625" y="5589045"/>
            <a:ext cx="9048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First you make an h then an </a:t>
            </a:r>
            <a:r>
              <a:rPr lang="en-US" sz="3200" dirty="0" err="1">
                <a:latin typeface="Comic Sans MS" panose="030F0702030302020204" pitchFamily="66" charset="0"/>
              </a:rPr>
              <a:t>i</a:t>
            </a:r>
            <a:r>
              <a:rPr lang="en-US" sz="3200" dirty="0">
                <a:latin typeface="Comic Sans MS" panose="030F0702030302020204" pitchFamily="66" charset="0"/>
              </a:rPr>
              <a:t> and an is, his. His hat is cool.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437BEF4-7F8B-41A2-BBDE-25CE7A761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1840" y="1313895"/>
            <a:ext cx="134786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6850406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6098" y="1477201"/>
            <a:ext cx="681260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>
                <a:latin typeface="Century Gothic"/>
                <a:cs typeface="Century Gothic"/>
              </a:rPr>
              <a:t>ran</a:t>
            </a:r>
            <a:endParaRPr lang="en-US" sz="16600" dirty="0">
              <a:effectLst/>
              <a:latin typeface="Century Gothic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56667" y="29421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8506" y="5365750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4625" y="5589045"/>
            <a:ext cx="9048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The gingerbread man </a:t>
            </a:r>
            <a:r>
              <a:rPr lang="en-US" sz="3200" dirty="0" err="1">
                <a:latin typeface="Comic Sans MS" panose="030F0702030302020204" pitchFamily="66" charset="0"/>
              </a:rPr>
              <a:t>ran,ran,ran</a:t>
            </a:r>
            <a:r>
              <a:rPr lang="en-US" sz="3200" dirty="0">
                <a:latin typeface="Comic Sans MS" panose="030F0702030302020204" pitchFamily="66" charset="0"/>
              </a:rPr>
              <a:t> r-a-n</a:t>
            </a:r>
            <a:r>
              <a:rPr lang="en-US" sz="3200" dirty="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6491C89-EFE1-426B-BC86-837B39E7A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1275" y="1948646"/>
            <a:ext cx="189547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7824092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6098" y="1477201"/>
            <a:ext cx="681260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>
                <a:latin typeface="Century Gothic"/>
                <a:cs typeface="Century Gothic"/>
              </a:rPr>
              <a:t>must</a:t>
            </a:r>
            <a:endParaRPr lang="en-US" sz="16600" dirty="0">
              <a:effectLst/>
              <a:latin typeface="Century Gothic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56667" y="29421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8506" y="5365750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4625" y="5589045"/>
            <a:ext cx="9048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M-u-s-t , I must clean my room.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B0728BB-A473-45FA-93E8-7946B5BC6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8895" y="2165371"/>
            <a:ext cx="1553592" cy="155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5112827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6098" y="1477201"/>
            <a:ext cx="681260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>
                <a:latin typeface="Century Gothic"/>
                <a:cs typeface="Century Gothic"/>
              </a:rPr>
              <a:t>came</a:t>
            </a:r>
            <a:endParaRPr lang="en-US" sz="16600" dirty="0">
              <a:effectLst/>
              <a:latin typeface="Century Gothic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56667" y="29421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8506" y="5365750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6784142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6098" y="1477201"/>
            <a:ext cx="681260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Century Gothic"/>
                <a:cs typeface="Century Gothic"/>
              </a:rPr>
              <a:t>where</a:t>
            </a:r>
            <a:endParaRPr lang="en-US" sz="13800" dirty="0">
              <a:effectLst/>
              <a:latin typeface="Century Gothic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56667" y="29421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8506" y="5365750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>
              <a:latin typeface="Comic Sans MS"/>
              <a:cs typeface="Comic Sans M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88F30D6-54F2-4D47-95A9-F083A058FEBD}"/>
              </a:ext>
            </a:extLst>
          </p:cNvPr>
          <p:cNvSpPr txBox="1"/>
          <p:nvPr/>
        </p:nvSpPr>
        <p:spPr>
          <a:xfrm>
            <a:off x="224625" y="5589045"/>
            <a:ext cx="9048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.</a:t>
            </a:r>
            <a:r>
              <a:rPr lang="en-US" sz="3200" dirty="0"/>
              <a:t> Where, where oh  </a:t>
            </a:r>
            <a:r>
              <a:rPr lang="en-US" sz="3200" dirty="0" err="1"/>
              <a:t>wheres</a:t>
            </a:r>
            <a:r>
              <a:rPr lang="en-US" sz="3200" dirty="0"/>
              <a:t> the bear? W-h-e-r-e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6309C72-A9F1-4F97-885E-3CDDF1894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659" y="3429000"/>
            <a:ext cx="2438401" cy="179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7803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12333" y="1364812"/>
            <a:ext cx="582083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>
                <a:latin typeface="Century Gothic"/>
                <a:cs typeface="Century Gothic"/>
              </a:rPr>
              <a:t>am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56667" y="29421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78351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377263301E5B4FB0BC34EC04176787" ma:contentTypeVersion="4" ma:contentTypeDescription="Create a new document." ma:contentTypeScope="" ma:versionID="dda81c71b7b6ece55c4a90f08fa4aa83">
  <xsd:schema xmlns:xsd="http://www.w3.org/2001/XMLSchema" xmlns:xs="http://www.w3.org/2001/XMLSchema" xmlns:p="http://schemas.microsoft.com/office/2006/metadata/properties" xmlns:ns2="14da6569-07b3-41cf-a39f-97197785c6e5" xmlns:ns3="a5eca15c-ba5f-4529-a440-e32ce697e9fb" targetNamespace="http://schemas.microsoft.com/office/2006/metadata/properties" ma:root="true" ma:fieldsID="c34690126a968bb283db112cdc214e92" ns2:_="" ns3:_="">
    <xsd:import namespace="14da6569-07b3-41cf-a39f-97197785c6e5"/>
    <xsd:import namespace="a5eca15c-ba5f-4529-a440-e32ce697e9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da6569-07b3-41cf-a39f-97197785c6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eca15c-ba5f-4529-a440-e32ce697e9f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DAE9CC8-C568-4381-A667-4886356931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da6569-07b3-41cf-a39f-97197785c6e5"/>
    <ds:schemaRef ds:uri="a5eca15c-ba5f-4529-a440-e32ce697e9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78653A8-3867-4E77-884F-8FEE64CAE09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75317D-46C3-4F73-9FFD-104CE849A17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5145</TotalTime>
  <Words>1541</Words>
  <Application>Microsoft Macintosh PowerPoint</Application>
  <PresentationFormat>On-screen Show (4:3)</PresentationFormat>
  <Paragraphs>195</Paragraphs>
  <Slides>88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8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</vt:vector>
  </TitlesOfParts>
  <Company>Hempstead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Alyssa Tortora</dc:creator>
  <cp:lastModifiedBy>Marina Copertino</cp:lastModifiedBy>
  <cp:revision>23</cp:revision>
  <cp:lastPrinted>2019-12-18T04:31:56Z</cp:lastPrinted>
  <dcterms:created xsi:type="dcterms:W3CDTF">2020-04-01T20:06:19Z</dcterms:created>
  <dcterms:modified xsi:type="dcterms:W3CDTF">2020-04-01T20:07:04Z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0x010100D6377263301E5B4FB0BC34EC04176787</vt:lpwstr>
  </property>
</Properties>
</file>